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316" r:id="rId4"/>
    <p:sldId id="318" r:id="rId5"/>
    <p:sldId id="317" r:id="rId6"/>
    <p:sldId id="319" r:id="rId7"/>
    <p:sldId id="320" r:id="rId8"/>
    <p:sldId id="321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4" r:id="rId19"/>
    <p:sldId id="273" r:id="rId20"/>
    <p:sldId id="275" r:id="rId21"/>
    <p:sldId id="276" r:id="rId22"/>
    <p:sldId id="278" r:id="rId23"/>
    <p:sldId id="279" r:id="rId24"/>
    <p:sldId id="277" r:id="rId25"/>
    <p:sldId id="280" r:id="rId26"/>
    <p:sldId id="281" r:id="rId27"/>
    <p:sldId id="282" r:id="rId28"/>
    <p:sldId id="283" r:id="rId29"/>
    <p:sldId id="284" r:id="rId30"/>
    <p:sldId id="285" r:id="rId31"/>
    <p:sldId id="288" r:id="rId32"/>
    <p:sldId id="289" r:id="rId33"/>
    <p:sldId id="290" r:id="rId34"/>
    <p:sldId id="291" r:id="rId35"/>
    <p:sldId id="286" r:id="rId36"/>
    <p:sldId id="287" r:id="rId37"/>
    <p:sldId id="292" r:id="rId38"/>
    <p:sldId id="293" r:id="rId39"/>
    <p:sldId id="294" r:id="rId40"/>
    <p:sldId id="269" r:id="rId41"/>
    <p:sldId id="295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261" r:id="rId55"/>
    <p:sldId id="257" r:id="rId56"/>
    <p:sldId id="259" r:id="rId57"/>
    <p:sldId id="258" r:id="rId58"/>
    <p:sldId id="309" r:id="rId59"/>
    <p:sldId id="310" r:id="rId60"/>
    <p:sldId id="311" r:id="rId61"/>
    <p:sldId id="312" r:id="rId62"/>
    <p:sldId id="315" r:id="rId63"/>
    <p:sldId id="313" r:id="rId64"/>
    <p:sldId id="314" r:id="rId6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2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CE3D5F-00A4-4FB9-9582-12E4E8DF1B55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6813B99E-B419-496E-950D-8EF1E765DECA}">
      <dgm:prSet phldrT="[Szöveg]" phldr="0"/>
      <dgm:spPr/>
      <dgm:t>
        <a:bodyPr/>
        <a:lstStyle/>
        <a:p>
          <a:r>
            <a:rPr lang="hu-HU" dirty="0" smtClean="0"/>
            <a:t>Research project</a:t>
          </a:r>
          <a:endParaRPr lang="hu-HU" dirty="0"/>
        </a:p>
      </dgm:t>
    </dgm:pt>
    <dgm:pt modelId="{DF68258A-825F-4400-BFCE-AED302913CD4}" type="parTrans" cxnId="{E20E41BF-5906-439A-9360-AB17F6915080}">
      <dgm:prSet/>
      <dgm:spPr/>
      <dgm:t>
        <a:bodyPr/>
        <a:lstStyle/>
        <a:p>
          <a:endParaRPr lang="hu-HU"/>
        </a:p>
      </dgm:t>
    </dgm:pt>
    <dgm:pt modelId="{F3D59E7B-FCF0-477A-BB4B-F18C32DF1367}" type="sibTrans" cxnId="{E20E41BF-5906-439A-9360-AB17F6915080}">
      <dgm:prSet/>
      <dgm:spPr/>
      <dgm:t>
        <a:bodyPr/>
        <a:lstStyle/>
        <a:p>
          <a:r>
            <a:rPr lang="hu-HU" dirty="0" smtClean="0"/>
            <a:t>./</a:t>
          </a:r>
          <a:endParaRPr lang="hu-HU" dirty="0"/>
        </a:p>
      </dgm:t>
    </dgm:pt>
    <dgm:pt modelId="{110B1C58-58F4-42C7-A6C8-D65880AE7F75}">
      <dgm:prSet phldrT="[Szöveg]" phldr="0"/>
      <dgm:spPr/>
      <dgm:t>
        <a:bodyPr/>
        <a:lstStyle/>
        <a:p>
          <a:r>
            <a:rPr lang="hu-HU" dirty="0" err="1" smtClean="0"/>
            <a:t>Physics</a:t>
          </a:r>
          <a:r>
            <a:rPr lang="hu-HU" dirty="0" smtClean="0"/>
            <a:t> </a:t>
          </a:r>
          <a:r>
            <a:rPr lang="hu-HU" dirty="0" err="1" smtClean="0"/>
            <a:t>library</a:t>
          </a:r>
          <a:endParaRPr lang="hu-HU" dirty="0"/>
        </a:p>
      </dgm:t>
    </dgm:pt>
    <dgm:pt modelId="{216ECA2F-DE6A-484A-82BC-C99200108E73}" type="parTrans" cxnId="{447F0AC1-A87E-4930-8718-57C492044766}">
      <dgm:prSet/>
      <dgm:spPr/>
      <dgm:t>
        <a:bodyPr/>
        <a:lstStyle/>
        <a:p>
          <a:endParaRPr lang="hu-HU"/>
        </a:p>
      </dgm:t>
    </dgm:pt>
    <dgm:pt modelId="{6F534D32-A43B-47EA-B912-6661712D409B}" type="sibTrans" cxnId="{447F0AC1-A87E-4930-8718-57C492044766}">
      <dgm:prSet/>
      <dgm:spPr/>
      <dgm:t>
        <a:bodyPr/>
        <a:lstStyle/>
        <a:p>
          <a:r>
            <a:rPr lang="hu-HU" dirty="0" smtClean="0"/>
            <a:t>./</a:t>
          </a:r>
          <a:r>
            <a:rPr lang="hu-HU" dirty="0" err="1" smtClean="0"/>
            <a:t>phys</a:t>
          </a:r>
          <a:endParaRPr lang="hu-HU" dirty="0"/>
        </a:p>
      </dgm:t>
    </dgm:pt>
    <dgm:pt modelId="{7F521F21-9672-4815-9B90-C57C7701C174}">
      <dgm:prSet/>
      <dgm:spPr/>
      <dgm:t>
        <a:bodyPr/>
        <a:lstStyle/>
        <a:p>
          <a:r>
            <a:rPr lang="hu-HU" dirty="0" err="1" smtClean="0"/>
            <a:t>Application</a:t>
          </a:r>
          <a:endParaRPr lang="hu-HU" dirty="0"/>
        </a:p>
      </dgm:t>
    </dgm:pt>
    <dgm:pt modelId="{7FFB20A4-A7AB-4EC1-A627-9CD20F52237A}" type="parTrans" cxnId="{666BDB2E-7215-47C0-BCEB-24C32F9F7881}">
      <dgm:prSet/>
      <dgm:spPr/>
      <dgm:t>
        <a:bodyPr/>
        <a:lstStyle/>
        <a:p>
          <a:endParaRPr lang="hu-HU"/>
        </a:p>
      </dgm:t>
    </dgm:pt>
    <dgm:pt modelId="{1F2C9E99-796F-4060-80B0-1B71D1A56C98}" type="sibTrans" cxnId="{666BDB2E-7215-47C0-BCEB-24C32F9F7881}">
      <dgm:prSet/>
      <dgm:spPr/>
      <dgm:t>
        <a:bodyPr/>
        <a:lstStyle/>
        <a:p>
          <a:r>
            <a:rPr lang="hu-HU" dirty="0" smtClean="0"/>
            <a:t>./</a:t>
          </a:r>
          <a:r>
            <a:rPr lang="hu-HU" dirty="0" err="1" smtClean="0"/>
            <a:t>app</a:t>
          </a:r>
          <a:endParaRPr lang="hu-HU" dirty="0"/>
        </a:p>
      </dgm:t>
    </dgm:pt>
    <dgm:pt modelId="{6D63057E-D8EE-4C2E-B7F8-70D62033A279}">
      <dgm:prSet/>
      <dgm:spPr/>
      <dgm:t>
        <a:bodyPr/>
        <a:lstStyle/>
        <a:p>
          <a:r>
            <a:rPr lang="hu-HU" dirty="0" err="1" smtClean="0"/>
            <a:t>src</a:t>
          </a:r>
          <a:endParaRPr lang="hu-HU" dirty="0"/>
        </a:p>
      </dgm:t>
    </dgm:pt>
    <dgm:pt modelId="{FB92DE17-5FF6-44B6-AA96-B9090E225B3A}" type="parTrans" cxnId="{6596E5C8-C4E1-4086-9B66-DAD6DBAD5D85}">
      <dgm:prSet/>
      <dgm:spPr/>
      <dgm:t>
        <a:bodyPr/>
        <a:lstStyle/>
        <a:p>
          <a:endParaRPr lang="hu-HU"/>
        </a:p>
      </dgm:t>
    </dgm:pt>
    <dgm:pt modelId="{43AB3AA2-51C4-4926-A110-C9E2D4B3E5E6}" type="sibTrans" cxnId="{6596E5C8-C4E1-4086-9B66-DAD6DBAD5D85}">
      <dgm:prSet/>
      <dgm:spPr/>
      <dgm:t>
        <a:bodyPr/>
        <a:lstStyle/>
        <a:p>
          <a:r>
            <a:rPr lang="hu-HU" dirty="0" smtClean="0"/>
            <a:t>./</a:t>
          </a:r>
          <a:r>
            <a:rPr lang="hu-HU" dirty="0" err="1" smtClean="0"/>
            <a:t>app</a:t>
          </a:r>
          <a:r>
            <a:rPr lang="hu-HU" dirty="0" smtClean="0"/>
            <a:t>/</a:t>
          </a:r>
          <a:r>
            <a:rPr lang="hu-HU" dirty="0" err="1" smtClean="0"/>
            <a:t>src</a:t>
          </a:r>
          <a:endParaRPr lang="hu-HU" dirty="0"/>
        </a:p>
      </dgm:t>
    </dgm:pt>
    <dgm:pt modelId="{949E3286-48E4-4AE2-835B-CFB6504E7CD3}">
      <dgm:prSet/>
      <dgm:spPr/>
      <dgm:t>
        <a:bodyPr/>
        <a:lstStyle/>
        <a:p>
          <a:r>
            <a:rPr lang="hu-HU" dirty="0" err="1" smtClean="0"/>
            <a:t>inc</a:t>
          </a:r>
          <a:endParaRPr lang="hu-HU" dirty="0"/>
        </a:p>
      </dgm:t>
    </dgm:pt>
    <dgm:pt modelId="{8A6E68A1-BECE-4A09-9BD0-3FFAF68426F8}" type="parTrans" cxnId="{B1D9539C-070A-47DC-B610-D61129B9679B}">
      <dgm:prSet/>
      <dgm:spPr/>
      <dgm:t>
        <a:bodyPr/>
        <a:lstStyle/>
        <a:p>
          <a:endParaRPr lang="hu-HU"/>
        </a:p>
      </dgm:t>
    </dgm:pt>
    <dgm:pt modelId="{2DC17803-31E0-4380-9CDE-CC4A7990C5B0}" type="sibTrans" cxnId="{B1D9539C-070A-47DC-B610-D61129B9679B}">
      <dgm:prSet/>
      <dgm:spPr/>
      <dgm:t>
        <a:bodyPr/>
        <a:lstStyle/>
        <a:p>
          <a:r>
            <a:rPr lang="hu-HU" dirty="0" smtClean="0"/>
            <a:t>./</a:t>
          </a:r>
          <a:r>
            <a:rPr lang="hu-HU" dirty="0" err="1" smtClean="0"/>
            <a:t>app</a:t>
          </a:r>
          <a:r>
            <a:rPr lang="hu-HU" dirty="0" smtClean="0"/>
            <a:t>/</a:t>
          </a:r>
          <a:r>
            <a:rPr lang="hu-HU" dirty="0" err="1" smtClean="0"/>
            <a:t>inc</a:t>
          </a:r>
          <a:endParaRPr lang="hu-HU" dirty="0"/>
        </a:p>
      </dgm:t>
    </dgm:pt>
    <dgm:pt modelId="{358D3E4C-88CA-449E-97F1-6651B029E108}">
      <dgm:prSet phldrT="[Szöveg]" phldr="0"/>
      <dgm:spPr/>
      <dgm:t>
        <a:bodyPr/>
        <a:lstStyle/>
        <a:p>
          <a:r>
            <a:rPr lang="hu-HU" dirty="0" err="1" smtClean="0"/>
            <a:t>src</a:t>
          </a:r>
          <a:endParaRPr lang="hu-HU" dirty="0"/>
        </a:p>
      </dgm:t>
    </dgm:pt>
    <dgm:pt modelId="{573DAFA0-8469-4253-A6AA-5E68A44BD06C}" type="parTrans" cxnId="{B6A309EC-2AE8-44B2-8A36-FC93EC60E59E}">
      <dgm:prSet/>
      <dgm:spPr/>
      <dgm:t>
        <a:bodyPr/>
        <a:lstStyle/>
        <a:p>
          <a:endParaRPr lang="hu-HU"/>
        </a:p>
      </dgm:t>
    </dgm:pt>
    <dgm:pt modelId="{56CA3596-9338-4797-B8BB-18694C5A69F2}" type="sibTrans" cxnId="{B6A309EC-2AE8-44B2-8A36-FC93EC60E59E}">
      <dgm:prSet/>
      <dgm:spPr/>
      <dgm:t>
        <a:bodyPr/>
        <a:lstStyle/>
        <a:p>
          <a:r>
            <a:rPr lang="hu-HU" dirty="0" smtClean="0"/>
            <a:t>./</a:t>
          </a:r>
          <a:r>
            <a:rPr lang="hu-HU" dirty="0" err="1" smtClean="0"/>
            <a:t>phys</a:t>
          </a:r>
          <a:r>
            <a:rPr lang="hu-HU" dirty="0" smtClean="0"/>
            <a:t>/</a:t>
          </a:r>
          <a:r>
            <a:rPr lang="hu-HU" dirty="0" err="1" smtClean="0"/>
            <a:t>src</a:t>
          </a:r>
          <a:endParaRPr lang="hu-HU" dirty="0"/>
        </a:p>
      </dgm:t>
    </dgm:pt>
    <dgm:pt modelId="{D7A99629-5D48-44B8-A37C-7EAF0E889980}">
      <dgm:prSet/>
      <dgm:spPr/>
      <dgm:t>
        <a:bodyPr/>
        <a:lstStyle/>
        <a:p>
          <a:r>
            <a:rPr lang="hu-HU" dirty="0" err="1" smtClean="0"/>
            <a:t>inc</a:t>
          </a:r>
          <a:endParaRPr lang="hu-HU" dirty="0"/>
        </a:p>
      </dgm:t>
    </dgm:pt>
    <dgm:pt modelId="{03F0D9E4-903C-4AD3-95C5-96FFE5830CE6}" type="parTrans" cxnId="{326070E8-03F1-4DE1-91BF-23311B885106}">
      <dgm:prSet/>
      <dgm:spPr/>
      <dgm:t>
        <a:bodyPr/>
        <a:lstStyle/>
        <a:p>
          <a:endParaRPr lang="hu-HU"/>
        </a:p>
      </dgm:t>
    </dgm:pt>
    <dgm:pt modelId="{75989773-6B5D-4A15-9FAA-1ADEE40B80F8}" type="sibTrans" cxnId="{326070E8-03F1-4DE1-91BF-23311B885106}">
      <dgm:prSet/>
      <dgm:spPr/>
      <dgm:t>
        <a:bodyPr/>
        <a:lstStyle/>
        <a:p>
          <a:r>
            <a:rPr lang="hu-HU" dirty="0" smtClean="0"/>
            <a:t>./</a:t>
          </a:r>
          <a:r>
            <a:rPr lang="hu-HU" dirty="0" err="1" smtClean="0"/>
            <a:t>phys</a:t>
          </a:r>
          <a:r>
            <a:rPr lang="hu-HU" dirty="0" smtClean="0"/>
            <a:t>/</a:t>
          </a:r>
          <a:r>
            <a:rPr lang="hu-HU" dirty="0" err="1" smtClean="0"/>
            <a:t>inc</a:t>
          </a:r>
          <a:endParaRPr lang="hu-HU" dirty="0"/>
        </a:p>
      </dgm:t>
    </dgm:pt>
    <dgm:pt modelId="{3A276A63-E39F-4A8B-9344-BCD0997C6997}" type="asst">
      <dgm:prSet/>
      <dgm:spPr/>
      <dgm:t>
        <a:bodyPr/>
        <a:lstStyle/>
        <a:p>
          <a:r>
            <a:rPr lang="hu-HU" dirty="0" err="1" smtClean="0"/>
            <a:t>Phys</a:t>
          </a:r>
          <a:r>
            <a:rPr lang="hu-HU" dirty="0" smtClean="0"/>
            <a:t> </a:t>
          </a:r>
          <a:r>
            <a:rPr lang="hu-HU" dirty="0" err="1" smtClean="0"/>
            <a:t>stuff</a:t>
          </a:r>
          <a:endParaRPr lang="hu-HU" dirty="0"/>
        </a:p>
      </dgm:t>
    </dgm:pt>
    <dgm:pt modelId="{C982B660-D8E4-496F-A63A-F6654BFB9233}" type="parTrans" cxnId="{B968E6DF-6218-4328-AC71-2AE669B07F54}">
      <dgm:prSet/>
      <dgm:spPr/>
      <dgm:t>
        <a:bodyPr/>
        <a:lstStyle/>
        <a:p>
          <a:endParaRPr lang="hu-HU"/>
        </a:p>
      </dgm:t>
    </dgm:pt>
    <dgm:pt modelId="{E3062FA8-7CCB-4C61-BBA9-185883721BE0}" type="sibTrans" cxnId="{B968E6DF-6218-4328-AC71-2AE669B07F54}">
      <dgm:prSet/>
      <dgm:spPr/>
      <dgm:t>
        <a:bodyPr/>
        <a:lstStyle/>
        <a:p>
          <a:r>
            <a:rPr lang="hu-HU" dirty="0" smtClean="0"/>
            <a:t>stuff.cpp</a:t>
          </a:r>
          <a:endParaRPr lang="hu-HU" dirty="0"/>
        </a:p>
      </dgm:t>
    </dgm:pt>
    <dgm:pt modelId="{857096AE-1F5F-41F2-B0BC-626B83669BF3}" type="asst">
      <dgm:prSet/>
      <dgm:spPr/>
      <dgm:t>
        <a:bodyPr/>
        <a:lstStyle/>
        <a:p>
          <a:r>
            <a:rPr lang="hu-HU" dirty="0" smtClean="0"/>
            <a:t>More </a:t>
          </a:r>
          <a:r>
            <a:rPr lang="hu-HU" dirty="0" err="1" smtClean="0"/>
            <a:t>stuff</a:t>
          </a:r>
          <a:endParaRPr lang="hu-HU" dirty="0"/>
        </a:p>
      </dgm:t>
    </dgm:pt>
    <dgm:pt modelId="{DB3C81FD-3203-487D-AD9B-E9A6D075F3ED}" type="parTrans" cxnId="{E1D4CC89-0213-4859-A0F5-72EB0E17F2F6}">
      <dgm:prSet/>
      <dgm:spPr/>
      <dgm:t>
        <a:bodyPr/>
        <a:lstStyle/>
        <a:p>
          <a:endParaRPr lang="hu-HU"/>
        </a:p>
      </dgm:t>
    </dgm:pt>
    <dgm:pt modelId="{7533D66E-FFAE-471F-8B6D-F09F98608DC8}" type="sibTrans" cxnId="{E1D4CC89-0213-4859-A0F5-72EB0E17F2F6}">
      <dgm:prSet/>
      <dgm:spPr/>
      <dgm:t>
        <a:bodyPr/>
        <a:lstStyle/>
        <a:p>
          <a:r>
            <a:rPr lang="hu-HU" dirty="0" smtClean="0"/>
            <a:t>more.cpp</a:t>
          </a:r>
          <a:endParaRPr lang="hu-HU" dirty="0"/>
        </a:p>
      </dgm:t>
    </dgm:pt>
    <dgm:pt modelId="{CB4A351A-2475-4064-8A04-5B7E501BEDA4}" type="asst">
      <dgm:prSet/>
      <dgm:spPr/>
      <dgm:t>
        <a:bodyPr/>
        <a:lstStyle/>
        <a:p>
          <a:r>
            <a:rPr lang="hu-HU" dirty="0" err="1" smtClean="0"/>
            <a:t>Declarations</a:t>
          </a:r>
          <a:endParaRPr lang="hu-HU" dirty="0"/>
        </a:p>
      </dgm:t>
    </dgm:pt>
    <dgm:pt modelId="{B617B43F-328F-444D-BBE4-2FE7C4C690FB}" type="parTrans" cxnId="{4A93C0EA-F159-46A5-8E3A-6DD1D37C5C41}">
      <dgm:prSet/>
      <dgm:spPr/>
      <dgm:t>
        <a:bodyPr/>
        <a:lstStyle/>
        <a:p>
          <a:endParaRPr lang="hu-HU"/>
        </a:p>
      </dgm:t>
    </dgm:pt>
    <dgm:pt modelId="{5174D9C0-2942-450C-B456-D8272B4E3F79}" type="sibTrans" cxnId="{4A93C0EA-F159-46A5-8E3A-6DD1D37C5C41}">
      <dgm:prSet/>
      <dgm:spPr/>
      <dgm:t>
        <a:bodyPr/>
        <a:lstStyle/>
        <a:p>
          <a:r>
            <a:rPr lang="hu-HU" dirty="0" smtClean="0"/>
            <a:t>decl.hpp</a:t>
          </a:r>
          <a:endParaRPr lang="hu-HU" dirty="0"/>
        </a:p>
      </dgm:t>
    </dgm:pt>
    <dgm:pt modelId="{A96A8A8D-2E17-4460-9281-4E92D768A35E}" type="asst">
      <dgm:prSet/>
      <dgm:spPr/>
      <dgm:t>
        <a:bodyPr/>
        <a:lstStyle/>
        <a:p>
          <a:r>
            <a:rPr lang="hu-HU" dirty="0" smtClean="0"/>
            <a:t>Main</a:t>
          </a:r>
          <a:endParaRPr lang="hu-HU" dirty="0"/>
        </a:p>
      </dgm:t>
    </dgm:pt>
    <dgm:pt modelId="{16F37A76-BF02-4FFD-A6D5-7EB7159D1747}" type="parTrans" cxnId="{FF256781-C57B-4445-8C79-A4697FF30A7A}">
      <dgm:prSet/>
      <dgm:spPr/>
      <dgm:t>
        <a:bodyPr/>
        <a:lstStyle/>
        <a:p>
          <a:endParaRPr lang="hu-HU"/>
        </a:p>
      </dgm:t>
    </dgm:pt>
    <dgm:pt modelId="{4B1F88AD-5B71-4BB2-B426-D09074C44DE0}" type="sibTrans" cxnId="{FF256781-C57B-4445-8C79-A4697FF30A7A}">
      <dgm:prSet/>
      <dgm:spPr/>
      <dgm:t>
        <a:bodyPr/>
        <a:lstStyle/>
        <a:p>
          <a:r>
            <a:rPr lang="hu-HU" dirty="0" smtClean="0"/>
            <a:t>main.cpp</a:t>
          </a:r>
          <a:endParaRPr lang="hu-HU" dirty="0"/>
        </a:p>
      </dgm:t>
    </dgm:pt>
    <dgm:pt modelId="{5AB671D2-6AC2-4F82-996B-295B4B76AFE9}" type="asst">
      <dgm:prSet/>
      <dgm:spPr/>
      <dgm:t>
        <a:bodyPr/>
        <a:lstStyle/>
        <a:p>
          <a:r>
            <a:rPr lang="hu-HU" dirty="0" err="1" smtClean="0"/>
            <a:t>Header</a:t>
          </a:r>
          <a:endParaRPr lang="hu-HU" dirty="0"/>
        </a:p>
      </dgm:t>
    </dgm:pt>
    <dgm:pt modelId="{CEB10082-B4A5-48B4-A18C-3D905284DD94}" type="parTrans" cxnId="{A60A0C27-5F22-44C5-85A8-926022688B8F}">
      <dgm:prSet/>
      <dgm:spPr/>
      <dgm:t>
        <a:bodyPr/>
        <a:lstStyle/>
        <a:p>
          <a:endParaRPr lang="hu-HU"/>
        </a:p>
      </dgm:t>
    </dgm:pt>
    <dgm:pt modelId="{76343678-E32D-4049-9179-A3C9BC12AF41}" type="sibTrans" cxnId="{A60A0C27-5F22-44C5-85A8-926022688B8F}">
      <dgm:prSet/>
      <dgm:spPr/>
      <dgm:t>
        <a:bodyPr/>
        <a:lstStyle/>
        <a:p>
          <a:r>
            <a:rPr lang="hu-HU" dirty="0" smtClean="0"/>
            <a:t>header.hpp</a:t>
          </a:r>
          <a:endParaRPr lang="hu-HU" dirty="0"/>
        </a:p>
      </dgm:t>
    </dgm:pt>
    <dgm:pt modelId="{A5C42A47-E83E-4359-BB64-8F213F1976A1}" type="pres">
      <dgm:prSet presAssocID="{1DCE3D5F-00A4-4FB9-9582-12E4E8DF1B5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A2AEEA32-80AA-47C5-A542-AB031BB10B8F}" type="pres">
      <dgm:prSet presAssocID="{6813B99E-B419-496E-950D-8EF1E765DECA}" presName="hierRoot1" presStyleCnt="0">
        <dgm:presLayoutVars>
          <dgm:hierBranch val="init"/>
        </dgm:presLayoutVars>
      </dgm:prSet>
      <dgm:spPr/>
    </dgm:pt>
    <dgm:pt modelId="{6073229A-0303-4422-A9D8-43FC094647C4}" type="pres">
      <dgm:prSet presAssocID="{6813B99E-B419-496E-950D-8EF1E765DECA}" presName="rootComposite1" presStyleCnt="0"/>
      <dgm:spPr/>
    </dgm:pt>
    <dgm:pt modelId="{CEF06928-674B-46CE-8C20-D7643397D6FF}" type="pres">
      <dgm:prSet presAssocID="{6813B99E-B419-496E-950D-8EF1E765DECA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hu-HU"/>
        </a:p>
      </dgm:t>
    </dgm:pt>
    <dgm:pt modelId="{0119C513-4601-403D-ACC4-DE1CA1EE15FE}" type="pres">
      <dgm:prSet presAssocID="{6813B99E-B419-496E-950D-8EF1E765DECA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hu-HU"/>
        </a:p>
      </dgm:t>
    </dgm:pt>
    <dgm:pt modelId="{6AEE2704-6B75-441E-97BD-CE11879B1CB2}" type="pres">
      <dgm:prSet presAssocID="{6813B99E-B419-496E-950D-8EF1E765DECA}" presName="rootConnector1" presStyleLbl="node1" presStyleIdx="0" presStyleCnt="6"/>
      <dgm:spPr/>
      <dgm:t>
        <a:bodyPr/>
        <a:lstStyle/>
        <a:p>
          <a:endParaRPr lang="hu-HU"/>
        </a:p>
      </dgm:t>
    </dgm:pt>
    <dgm:pt modelId="{E29E7B8E-24C9-49CB-9F2A-40918AF39FE5}" type="pres">
      <dgm:prSet presAssocID="{6813B99E-B419-496E-950D-8EF1E765DECA}" presName="hierChild2" presStyleCnt="0"/>
      <dgm:spPr/>
    </dgm:pt>
    <dgm:pt modelId="{3708CC03-4B4C-4D30-848F-5814492986E3}" type="pres">
      <dgm:prSet presAssocID="{216ECA2F-DE6A-484A-82BC-C99200108E73}" presName="Name37" presStyleLbl="parChTrans1D2" presStyleIdx="0" presStyleCnt="2"/>
      <dgm:spPr/>
      <dgm:t>
        <a:bodyPr/>
        <a:lstStyle/>
        <a:p>
          <a:endParaRPr lang="hu-HU"/>
        </a:p>
      </dgm:t>
    </dgm:pt>
    <dgm:pt modelId="{3F5910A9-115B-487B-A1DF-707A46F6578F}" type="pres">
      <dgm:prSet presAssocID="{110B1C58-58F4-42C7-A6C8-D65880AE7F75}" presName="hierRoot2" presStyleCnt="0">
        <dgm:presLayoutVars>
          <dgm:hierBranch val="init"/>
        </dgm:presLayoutVars>
      </dgm:prSet>
      <dgm:spPr/>
    </dgm:pt>
    <dgm:pt modelId="{6B782781-F64A-4A22-AC69-2FA74BBEDE96}" type="pres">
      <dgm:prSet presAssocID="{110B1C58-58F4-42C7-A6C8-D65880AE7F75}" presName="rootComposite" presStyleCnt="0"/>
      <dgm:spPr/>
    </dgm:pt>
    <dgm:pt modelId="{6AEFE8DE-019E-4DB3-A6E4-997D58CFF316}" type="pres">
      <dgm:prSet presAssocID="{110B1C58-58F4-42C7-A6C8-D65880AE7F75}" presName="rootText" presStyleLbl="node1" presStyleIdx="0" presStyleCnt="6">
        <dgm:presLayoutVars>
          <dgm:chMax/>
          <dgm:chPref val="3"/>
        </dgm:presLayoutVars>
      </dgm:prSet>
      <dgm:spPr/>
      <dgm:t>
        <a:bodyPr/>
        <a:lstStyle/>
        <a:p>
          <a:endParaRPr lang="hu-HU"/>
        </a:p>
      </dgm:t>
    </dgm:pt>
    <dgm:pt modelId="{0E42847E-05E8-499A-A2DA-0976330915A8}" type="pres">
      <dgm:prSet presAssocID="{110B1C58-58F4-42C7-A6C8-D65880AE7F75}" presName="titleText2" presStyleLbl="fgAcc1" presStyleIdx="0" presStyleCnt="6">
        <dgm:presLayoutVars>
          <dgm:chMax val="0"/>
          <dgm:chPref val="0"/>
        </dgm:presLayoutVars>
      </dgm:prSet>
      <dgm:spPr/>
      <dgm:t>
        <a:bodyPr/>
        <a:lstStyle/>
        <a:p>
          <a:endParaRPr lang="hu-HU"/>
        </a:p>
      </dgm:t>
    </dgm:pt>
    <dgm:pt modelId="{52192F76-05E1-4EE0-A32F-D5C477CA2A17}" type="pres">
      <dgm:prSet presAssocID="{110B1C58-58F4-42C7-A6C8-D65880AE7F75}" presName="rootConnector" presStyleLbl="node2" presStyleIdx="0" presStyleCnt="0"/>
      <dgm:spPr/>
      <dgm:t>
        <a:bodyPr/>
        <a:lstStyle/>
        <a:p>
          <a:endParaRPr lang="hu-HU"/>
        </a:p>
      </dgm:t>
    </dgm:pt>
    <dgm:pt modelId="{1D5D6049-070C-46A8-B42E-CC7FD7963BC4}" type="pres">
      <dgm:prSet presAssocID="{110B1C58-58F4-42C7-A6C8-D65880AE7F75}" presName="hierChild4" presStyleCnt="0"/>
      <dgm:spPr/>
    </dgm:pt>
    <dgm:pt modelId="{BD422633-F723-42BE-8FB8-984B1ADD38E6}" type="pres">
      <dgm:prSet presAssocID="{573DAFA0-8469-4253-A6AA-5E68A44BD06C}" presName="Name37" presStyleLbl="parChTrans1D3" presStyleIdx="0" presStyleCnt="4"/>
      <dgm:spPr/>
      <dgm:t>
        <a:bodyPr/>
        <a:lstStyle/>
        <a:p>
          <a:endParaRPr lang="hu-HU"/>
        </a:p>
      </dgm:t>
    </dgm:pt>
    <dgm:pt modelId="{CFA43224-E866-4EE3-B71D-B71A03603117}" type="pres">
      <dgm:prSet presAssocID="{358D3E4C-88CA-449E-97F1-6651B029E108}" presName="hierRoot2" presStyleCnt="0">
        <dgm:presLayoutVars>
          <dgm:hierBranch val="init"/>
        </dgm:presLayoutVars>
      </dgm:prSet>
      <dgm:spPr/>
    </dgm:pt>
    <dgm:pt modelId="{06A1E43D-1E89-443E-AF23-4FC962A20A81}" type="pres">
      <dgm:prSet presAssocID="{358D3E4C-88CA-449E-97F1-6651B029E108}" presName="rootComposite" presStyleCnt="0"/>
      <dgm:spPr/>
    </dgm:pt>
    <dgm:pt modelId="{7E447645-2F0F-44D2-9E61-4394DE699291}" type="pres">
      <dgm:prSet presAssocID="{358D3E4C-88CA-449E-97F1-6651B029E108}" presName="rootText" presStyleLbl="node1" presStyleIdx="1" presStyleCnt="6">
        <dgm:presLayoutVars>
          <dgm:chMax/>
          <dgm:chPref val="3"/>
        </dgm:presLayoutVars>
      </dgm:prSet>
      <dgm:spPr/>
      <dgm:t>
        <a:bodyPr/>
        <a:lstStyle/>
        <a:p>
          <a:endParaRPr lang="hu-HU"/>
        </a:p>
      </dgm:t>
    </dgm:pt>
    <dgm:pt modelId="{76789FC9-2EB4-411F-A23B-4DB1B5355C14}" type="pres">
      <dgm:prSet presAssocID="{358D3E4C-88CA-449E-97F1-6651B029E108}" presName="titleText2" presStyleLbl="fgAcc1" presStyleIdx="1" presStyleCnt="6">
        <dgm:presLayoutVars>
          <dgm:chMax val="0"/>
          <dgm:chPref val="0"/>
        </dgm:presLayoutVars>
      </dgm:prSet>
      <dgm:spPr/>
      <dgm:t>
        <a:bodyPr/>
        <a:lstStyle/>
        <a:p>
          <a:endParaRPr lang="hu-HU"/>
        </a:p>
      </dgm:t>
    </dgm:pt>
    <dgm:pt modelId="{79097AFA-0F1C-4ADA-BE29-44A3A1F47029}" type="pres">
      <dgm:prSet presAssocID="{358D3E4C-88CA-449E-97F1-6651B029E108}" presName="rootConnector" presStyleLbl="node3" presStyleIdx="0" presStyleCnt="0"/>
      <dgm:spPr/>
      <dgm:t>
        <a:bodyPr/>
        <a:lstStyle/>
        <a:p>
          <a:endParaRPr lang="hu-HU"/>
        </a:p>
      </dgm:t>
    </dgm:pt>
    <dgm:pt modelId="{EB6E9177-8B88-4F25-B803-BCCFF377C181}" type="pres">
      <dgm:prSet presAssocID="{358D3E4C-88CA-449E-97F1-6651B029E108}" presName="hierChild4" presStyleCnt="0"/>
      <dgm:spPr/>
    </dgm:pt>
    <dgm:pt modelId="{420B8982-3A90-4A5C-A303-85B16AD8AECB}" type="pres">
      <dgm:prSet presAssocID="{358D3E4C-88CA-449E-97F1-6651B029E108}" presName="hierChild5" presStyleCnt="0"/>
      <dgm:spPr/>
    </dgm:pt>
    <dgm:pt modelId="{CF93D2EC-8FD5-4FC6-B6BD-DC792C519186}" type="pres">
      <dgm:prSet presAssocID="{C982B660-D8E4-496F-A63A-F6654BFB9233}" presName="Name96" presStyleLbl="parChTrans1D4" presStyleIdx="0" presStyleCnt="5"/>
      <dgm:spPr/>
      <dgm:t>
        <a:bodyPr/>
        <a:lstStyle/>
        <a:p>
          <a:endParaRPr lang="hu-HU"/>
        </a:p>
      </dgm:t>
    </dgm:pt>
    <dgm:pt modelId="{27A4E716-7C55-4B8C-9E07-954FCE396350}" type="pres">
      <dgm:prSet presAssocID="{3A276A63-E39F-4A8B-9344-BCD0997C6997}" presName="hierRoot3" presStyleCnt="0">
        <dgm:presLayoutVars>
          <dgm:hierBranch val="init"/>
        </dgm:presLayoutVars>
      </dgm:prSet>
      <dgm:spPr/>
    </dgm:pt>
    <dgm:pt modelId="{E4F0DDCC-6D88-4196-B1A1-E4CE092DF4B6}" type="pres">
      <dgm:prSet presAssocID="{3A276A63-E39F-4A8B-9344-BCD0997C6997}" presName="rootComposite3" presStyleCnt="0"/>
      <dgm:spPr/>
    </dgm:pt>
    <dgm:pt modelId="{1DBA1FCF-5455-4F2C-986A-42044311558C}" type="pres">
      <dgm:prSet presAssocID="{3A276A63-E39F-4A8B-9344-BCD0997C6997}" presName="rootText3" presStyleLbl="asst1" presStyleIdx="0" presStyleCnt="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036FDB41-434C-42A0-A153-CA7D1ED57843}" type="pres">
      <dgm:prSet presAssocID="{3A276A63-E39F-4A8B-9344-BCD0997C6997}" presName="titleText3" presStyleLbl="fgAcc2" presStyleIdx="0" presStyleCnt="5">
        <dgm:presLayoutVars>
          <dgm:chMax val="0"/>
          <dgm:chPref val="0"/>
        </dgm:presLayoutVars>
      </dgm:prSet>
      <dgm:spPr/>
      <dgm:t>
        <a:bodyPr/>
        <a:lstStyle/>
        <a:p>
          <a:endParaRPr lang="hu-HU"/>
        </a:p>
      </dgm:t>
    </dgm:pt>
    <dgm:pt modelId="{D62C573D-54B0-4143-95A7-27FB90D2BA33}" type="pres">
      <dgm:prSet presAssocID="{3A276A63-E39F-4A8B-9344-BCD0997C6997}" presName="rootConnector3" presStyleLbl="asst3" presStyleIdx="0" presStyleCnt="0"/>
      <dgm:spPr/>
      <dgm:t>
        <a:bodyPr/>
        <a:lstStyle/>
        <a:p>
          <a:endParaRPr lang="hu-HU"/>
        </a:p>
      </dgm:t>
    </dgm:pt>
    <dgm:pt modelId="{069B567E-49FB-4797-AE1B-1A46A1E358C8}" type="pres">
      <dgm:prSet presAssocID="{3A276A63-E39F-4A8B-9344-BCD0997C6997}" presName="hierChild6" presStyleCnt="0"/>
      <dgm:spPr/>
    </dgm:pt>
    <dgm:pt modelId="{63A4BB46-69D0-449C-AE90-E51D4E2C92F4}" type="pres">
      <dgm:prSet presAssocID="{3A276A63-E39F-4A8B-9344-BCD0997C6997}" presName="hierChild7" presStyleCnt="0"/>
      <dgm:spPr/>
    </dgm:pt>
    <dgm:pt modelId="{6054FBDF-637F-4D6F-9449-1204794EEAAB}" type="pres">
      <dgm:prSet presAssocID="{DB3C81FD-3203-487D-AD9B-E9A6D075F3ED}" presName="Name96" presStyleLbl="parChTrans1D4" presStyleIdx="1" presStyleCnt="5"/>
      <dgm:spPr/>
      <dgm:t>
        <a:bodyPr/>
        <a:lstStyle/>
        <a:p>
          <a:endParaRPr lang="hu-HU"/>
        </a:p>
      </dgm:t>
    </dgm:pt>
    <dgm:pt modelId="{8F333D98-347E-4774-A777-331CE03FC5E7}" type="pres">
      <dgm:prSet presAssocID="{857096AE-1F5F-41F2-B0BC-626B83669BF3}" presName="hierRoot3" presStyleCnt="0">
        <dgm:presLayoutVars>
          <dgm:hierBranch val="init"/>
        </dgm:presLayoutVars>
      </dgm:prSet>
      <dgm:spPr/>
    </dgm:pt>
    <dgm:pt modelId="{AC5EC78B-B9F4-4AB4-87D5-65582B1EF34E}" type="pres">
      <dgm:prSet presAssocID="{857096AE-1F5F-41F2-B0BC-626B83669BF3}" presName="rootComposite3" presStyleCnt="0"/>
      <dgm:spPr/>
    </dgm:pt>
    <dgm:pt modelId="{AEBDC457-85CF-4C0C-973F-9128E7A486AA}" type="pres">
      <dgm:prSet presAssocID="{857096AE-1F5F-41F2-B0BC-626B83669BF3}" presName="rootText3" presStyleLbl="asst1" presStyleIdx="1" presStyleCnt="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27B545E6-94D6-4DDB-8A50-27BAF13B09AF}" type="pres">
      <dgm:prSet presAssocID="{857096AE-1F5F-41F2-B0BC-626B83669BF3}" presName="titleText3" presStyleLbl="fgAcc2" presStyleIdx="1" presStyleCnt="5">
        <dgm:presLayoutVars>
          <dgm:chMax val="0"/>
          <dgm:chPref val="0"/>
        </dgm:presLayoutVars>
      </dgm:prSet>
      <dgm:spPr/>
      <dgm:t>
        <a:bodyPr/>
        <a:lstStyle/>
        <a:p>
          <a:endParaRPr lang="hu-HU"/>
        </a:p>
      </dgm:t>
    </dgm:pt>
    <dgm:pt modelId="{61A3CE56-764A-440E-A92C-06691D3E64FB}" type="pres">
      <dgm:prSet presAssocID="{857096AE-1F5F-41F2-B0BC-626B83669BF3}" presName="rootConnector3" presStyleLbl="asst3" presStyleIdx="0" presStyleCnt="0"/>
      <dgm:spPr/>
      <dgm:t>
        <a:bodyPr/>
        <a:lstStyle/>
        <a:p>
          <a:endParaRPr lang="hu-HU"/>
        </a:p>
      </dgm:t>
    </dgm:pt>
    <dgm:pt modelId="{C1BBAEFF-4B09-4C1B-8BBC-10B383D5AED1}" type="pres">
      <dgm:prSet presAssocID="{857096AE-1F5F-41F2-B0BC-626B83669BF3}" presName="hierChild6" presStyleCnt="0"/>
      <dgm:spPr/>
    </dgm:pt>
    <dgm:pt modelId="{C70F83F7-709A-48BE-A4C7-C1819024B8FB}" type="pres">
      <dgm:prSet presAssocID="{857096AE-1F5F-41F2-B0BC-626B83669BF3}" presName="hierChild7" presStyleCnt="0"/>
      <dgm:spPr/>
    </dgm:pt>
    <dgm:pt modelId="{6D4262C0-B559-4C05-9C87-0572453EC044}" type="pres">
      <dgm:prSet presAssocID="{03F0D9E4-903C-4AD3-95C5-96FFE5830CE6}" presName="Name37" presStyleLbl="parChTrans1D3" presStyleIdx="1" presStyleCnt="4"/>
      <dgm:spPr/>
      <dgm:t>
        <a:bodyPr/>
        <a:lstStyle/>
        <a:p>
          <a:endParaRPr lang="hu-HU"/>
        </a:p>
      </dgm:t>
    </dgm:pt>
    <dgm:pt modelId="{6C1B9847-D2D8-49D2-896F-50BF83BF77B0}" type="pres">
      <dgm:prSet presAssocID="{D7A99629-5D48-44B8-A37C-7EAF0E889980}" presName="hierRoot2" presStyleCnt="0">
        <dgm:presLayoutVars>
          <dgm:hierBranch val="init"/>
        </dgm:presLayoutVars>
      </dgm:prSet>
      <dgm:spPr/>
    </dgm:pt>
    <dgm:pt modelId="{6FD75C78-C31C-4A6F-9C0E-EA47BADD3128}" type="pres">
      <dgm:prSet presAssocID="{D7A99629-5D48-44B8-A37C-7EAF0E889980}" presName="rootComposite" presStyleCnt="0"/>
      <dgm:spPr/>
    </dgm:pt>
    <dgm:pt modelId="{809B4C73-C633-465B-A2C1-C629B837C340}" type="pres">
      <dgm:prSet presAssocID="{D7A99629-5D48-44B8-A37C-7EAF0E889980}" presName="rootText" presStyleLbl="node1" presStyleIdx="2" presStyleCnt="6">
        <dgm:presLayoutVars>
          <dgm:chMax/>
          <dgm:chPref val="3"/>
        </dgm:presLayoutVars>
      </dgm:prSet>
      <dgm:spPr/>
      <dgm:t>
        <a:bodyPr/>
        <a:lstStyle/>
        <a:p>
          <a:endParaRPr lang="hu-HU"/>
        </a:p>
      </dgm:t>
    </dgm:pt>
    <dgm:pt modelId="{8C57051F-8AD0-4612-BA1A-89361D0A33B5}" type="pres">
      <dgm:prSet presAssocID="{D7A99629-5D48-44B8-A37C-7EAF0E889980}" presName="titleText2" presStyleLbl="fgAcc1" presStyleIdx="2" presStyleCnt="6">
        <dgm:presLayoutVars>
          <dgm:chMax val="0"/>
          <dgm:chPref val="0"/>
        </dgm:presLayoutVars>
      </dgm:prSet>
      <dgm:spPr/>
      <dgm:t>
        <a:bodyPr/>
        <a:lstStyle/>
        <a:p>
          <a:endParaRPr lang="hu-HU"/>
        </a:p>
      </dgm:t>
    </dgm:pt>
    <dgm:pt modelId="{5840A970-6018-4866-825C-E69B0E9607F9}" type="pres">
      <dgm:prSet presAssocID="{D7A99629-5D48-44B8-A37C-7EAF0E889980}" presName="rootConnector" presStyleLbl="node3" presStyleIdx="0" presStyleCnt="0"/>
      <dgm:spPr/>
      <dgm:t>
        <a:bodyPr/>
        <a:lstStyle/>
        <a:p>
          <a:endParaRPr lang="hu-HU"/>
        </a:p>
      </dgm:t>
    </dgm:pt>
    <dgm:pt modelId="{46132F84-AA54-47A8-ACA7-66BE0ED0F67F}" type="pres">
      <dgm:prSet presAssocID="{D7A99629-5D48-44B8-A37C-7EAF0E889980}" presName="hierChild4" presStyleCnt="0"/>
      <dgm:spPr/>
    </dgm:pt>
    <dgm:pt modelId="{E37D9584-CE22-456E-BAEE-3C2B4E1B7FD3}" type="pres">
      <dgm:prSet presAssocID="{D7A99629-5D48-44B8-A37C-7EAF0E889980}" presName="hierChild5" presStyleCnt="0"/>
      <dgm:spPr/>
    </dgm:pt>
    <dgm:pt modelId="{6DB4300D-033C-407F-9F08-C1334EAC117A}" type="pres">
      <dgm:prSet presAssocID="{B617B43F-328F-444D-BBE4-2FE7C4C690FB}" presName="Name96" presStyleLbl="parChTrans1D4" presStyleIdx="2" presStyleCnt="5"/>
      <dgm:spPr/>
      <dgm:t>
        <a:bodyPr/>
        <a:lstStyle/>
        <a:p>
          <a:endParaRPr lang="hu-HU"/>
        </a:p>
      </dgm:t>
    </dgm:pt>
    <dgm:pt modelId="{44463E77-DF10-4361-B837-9A8EE4C7BC19}" type="pres">
      <dgm:prSet presAssocID="{CB4A351A-2475-4064-8A04-5B7E501BEDA4}" presName="hierRoot3" presStyleCnt="0">
        <dgm:presLayoutVars>
          <dgm:hierBranch val="init"/>
        </dgm:presLayoutVars>
      </dgm:prSet>
      <dgm:spPr/>
    </dgm:pt>
    <dgm:pt modelId="{E46A7D10-4B4D-40B3-A79B-D4A3ADCE2D20}" type="pres">
      <dgm:prSet presAssocID="{CB4A351A-2475-4064-8A04-5B7E501BEDA4}" presName="rootComposite3" presStyleCnt="0"/>
      <dgm:spPr/>
    </dgm:pt>
    <dgm:pt modelId="{C90BE1F6-F24A-40EC-8C0A-AD63C7852E57}" type="pres">
      <dgm:prSet presAssocID="{CB4A351A-2475-4064-8A04-5B7E501BEDA4}" presName="rootText3" presStyleLbl="asst1" presStyleIdx="2" presStyleCnt="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B399B279-6A92-4F74-BD62-BA9600650923}" type="pres">
      <dgm:prSet presAssocID="{CB4A351A-2475-4064-8A04-5B7E501BEDA4}" presName="titleText3" presStyleLbl="fgAcc2" presStyleIdx="2" presStyleCnt="5">
        <dgm:presLayoutVars>
          <dgm:chMax val="0"/>
          <dgm:chPref val="0"/>
        </dgm:presLayoutVars>
      </dgm:prSet>
      <dgm:spPr/>
      <dgm:t>
        <a:bodyPr/>
        <a:lstStyle/>
        <a:p>
          <a:endParaRPr lang="hu-HU"/>
        </a:p>
      </dgm:t>
    </dgm:pt>
    <dgm:pt modelId="{A79046A5-2917-4787-8984-6BDC257B9DF9}" type="pres">
      <dgm:prSet presAssocID="{CB4A351A-2475-4064-8A04-5B7E501BEDA4}" presName="rootConnector3" presStyleLbl="asst3" presStyleIdx="0" presStyleCnt="0"/>
      <dgm:spPr/>
      <dgm:t>
        <a:bodyPr/>
        <a:lstStyle/>
        <a:p>
          <a:endParaRPr lang="hu-HU"/>
        </a:p>
      </dgm:t>
    </dgm:pt>
    <dgm:pt modelId="{1A2AEF43-D482-4057-B06B-9132103F98DF}" type="pres">
      <dgm:prSet presAssocID="{CB4A351A-2475-4064-8A04-5B7E501BEDA4}" presName="hierChild6" presStyleCnt="0"/>
      <dgm:spPr/>
    </dgm:pt>
    <dgm:pt modelId="{17682E39-0808-4D39-A7C3-C15111B97E75}" type="pres">
      <dgm:prSet presAssocID="{CB4A351A-2475-4064-8A04-5B7E501BEDA4}" presName="hierChild7" presStyleCnt="0"/>
      <dgm:spPr/>
    </dgm:pt>
    <dgm:pt modelId="{D6816F51-73F4-4D97-B058-F75F8F9BCA04}" type="pres">
      <dgm:prSet presAssocID="{110B1C58-58F4-42C7-A6C8-D65880AE7F75}" presName="hierChild5" presStyleCnt="0"/>
      <dgm:spPr/>
    </dgm:pt>
    <dgm:pt modelId="{327B7758-9D36-4F82-A70F-82EF98D8D4E0}" type="pres">
      <dgm:prSet presAssocID="{7FFB20A4-A7AB-4EC1-A627-9CD20F52237A}" presName="Name37" presStyleLbl="parChTrans1D2" presStyleIdx="1" presStyleCnt="2"/>
      <dgm:spPr/>
      <dgm:t>
        <a:bodyPr/>
        <a:lstStyle/>
        <a:p>
          <a:endParaRPr lang="hu-HU"/>
        </a:p>
      </dgm:t>
    </dgm:pt>
    <dgm:pt modelId="{264FC279-9D97-4E55-AEAE-4E48A861F5E1}" type="pres">
      <dgm:prSet presAssocID="{7F521F21-9672-4815-9B90-C57C7701C174}" presName="hierRoot2" presStyleCnt="0">
        <dgm:presLayoutVars>
          <dgm:hierBranch val="init"/>
        </dgm:presLayoutVars>
      </dgm:prSet>
      <dgm:spPr/>
    </dgm:pt>
    <dgm:pt modelId="{F588E89D-032F-4912-9091-476BD4B7C09C}" type="pres">
      <dgm:prSet presAssocID="{7F521F21-9672-4815-9B90-C57C7701C174}" presName="rootComposite" presStyleCnt="0"/>
      <dgm:spPr/>
    </dgm:pt>
    <dgm:pt modelId="{AE1E7FB9-C5C3-4229-9F10-379056BC021E}" type="pres">
      <dgm:prSet presAssocID="{7F521F21-9672-4815-9B90-C57C7701C174}" presName="rootText" presStyleLbl="node1" presStyleIdx="3" presStyleCnt="6">
        <dgm:presLayoutVars>
          <dgm:chMax/>
          <dgm:chPref val="3"/>
        </dgm:presLayoutVars>
      </dgm:prSet>
      <dgm:spPr/>
      <dgm:t>
        <a:bodyPr/>
        <a:lstStyle/>
        <a:p>
          <a:endParaRPr lang="hu-HU"/>
        </a:p>
      </dgm:t>
    </dgm:pt>
    <dgm:pt modelId="{DDEF929D-5D1F-4A39-B8AF-5DFC2A99EA58}" type="pres">
      <dgm:prSet presAssocID="{7F521F21-9672-4815-9B90-C57C7701C174}" presName="titleText2" presStyleLbl="fgAcc1" presStyleIdx="3" presStyleCnt="6">
        <dgm:presLayoutVars>
          <dgm:chMax val="0"/>
          <dgm:chPref val="0"/>
        </dgm:presLayoutVars>
      </dgm:prSet>
      <dgm:spPr/>
      <dgm:t>
        <a:bodyPr/>
        <a:lstStyle/>
        <a:p>
          <a:endParaRPr lang="hu-HU"/>
        </a:p>
      </dgm:t>
    </dgm:pt>
    <dgm:pt modelId="{C8A92223-D456-4FD3-B354-481AE125EB83}" type="pres">
      <dgm:prSet presAssocID="{7F521F21-9672-4815-9B90-C57C7701C174}" presName="rootConnector" presStyleLbl="node2" presStyleIdx="0" presStyleCnt="0"/>
      <dgm:spPr/>
      <dgm:t>
        <a:bodyPr/>
        <a:lstStyle/>
        <a:p>
          <a:endParaRPr lang="hu-HU"/>
        </a:p>
      </dgm:t>
    </dgm:pt>
    <dgm:pt modelId="{D33F7B12-2777-4D05-B2E1-844C219891C0}" type="pres">
      <dgm:prSet presAssocID="{7F521F21-9672-4815-9B90-C57C7701C174}" presName="hierChild4" presStyleCnt="0"/>
      <dgm:spPr/>
    </dgm:pt>
    <dgm:pt modelId="{50C762F2-58EA-4B3D-A475-B42880546498}" type="pres">
      <dgm:prSet presAssocID="{FB92DE17-5FF6-44B6-AA96-B9090E225B3A}" presName="Name37" presStyleLbl="parChTrans1D3" presStyleIdx="2" presStyleCnt="4"/>
      <dgm:spPr/>
      <dgm:t>
        <a:bodyPr/>
        <a:lstStyle/>
        <a:p>
          <a:endParaRPr lang="hu-HU"/>
        </a:p>
      </dgm:t>
    </dgm:pt>
    <dgm:pt modelId="{B26E4D0F-6433-4C3D-BF75-3AFFE91061B2}" type="pres">
      <dgm:prSet presAssocID="{6D63057E-D8EE-4C2E-B7F8-70D62033A279}" presName="hierRoot2" presStyleCnt="0">
        <dgm:presLayoutVars>
          <dgm:hierBranch val="init"/>
        </dgm:presLayoutVars>
      </dgm:prSet>
      <dgm:spPr/>
    </dgm:pt>
    <dgm:pt modelId="{E9A22813-A331-4EFB-8212-E0E249FC1FCE}" type="pres">
      <dgm:prSet presAssocID="{6D63057E-D8EE-4C2E-B7F8-70D62033A279}" presName="rootComposite" presStyleCnt="0"/>
      <dgm:spPr/>
    </dgm:pt>
    <dgm:pt modelId="{36715055-E892-483C-9DEE-EFD7514CD416}" type="pres">
      <dgm:prSet presAssocID="{6D63057E-D8EE-4C2E-B7F8-70D62033A279}" presName="rootText" presStyleLbl="node1" presStyleIdx="4" presStyleCnt="6">
        <dgm:presLayoutVars>
          <dgm:chMax/>
          <dgm:chPref val="3"/>
        </dgm:presLayoutVars>
      </dgm:prSet>
      <dgm:spPr/>
      <dgm:t>
        <a:bodyPr/>
        <a:lstStyle/>
        <a:p>
          <a:endParaRPr lang="hu-HU"/>
        </a:p>
      </dgm:t>
    </dgm:pt>
    <dgm:pt modelId="{C78BFE96-C7F5-4255-A734-0F3DBCDE1E35}" type="pres">
      <dgm:prSet presAssocID="{6D63057E-D8EE-4C2E-B7F8-70D62033A279}" presName="titleText2" presStyleLbl="fgAcc1" presStyleIdx="4" presStyleCnt="6">
        <dgm:presLayoutVars>
          <dgm:chMax val="0"/>
          <dgm:chPref val="0"/>
        </dgm:presLayoutVars>
      </dgm:prSet>
      <dgm:spPr/>
      <dgm:t>
        <a:bodyPr/>
        <a:lstStyle/>
        <a:p>
          <a:endParaRPr lang="hu-HU"/>
        </a:p>
      </dgm:t>
    </dgm:pt>
    <dgm:pt modelId="{09E6965A-068C-4694-A6E2-8B7725D5F52A}" type="pres">
      <dgm:prSet presAssocID="{6D63057E-D8EE-4C2E-B7F8-70D62033A279}" presName="rootConnector" presStyleLbl="node3" presStyleIdx="0" presStyleCnt="0"/>
      <dgm:spPr/>
      <dgm:t>
        <a:bodyPr/>
        <a:lstStyle/>
        <a:p>
          <a:endParaRPr lang="hu-HU"/>
        </a:p>
      </dgm:t>
    </dgm:pt>
    <dgm:pt modelId="{3BCF7894-24B9-4EAE-BFB9-D3598A7CE997}" type="pres">
      <dgm:prSet presAssocID="{6D63057E-D8EE-4C2E-B7F8-70D62033A279}" presName="hierChild4" presStyleCnt="0"/>
      <dgm:spPr/>
    </dgm:pt>
    <dgm:pt modelId="{7E05437A-DAA4-4D4C-9F48-8057B73F094D}" type="pres">
      <dgm:prSet presAssocID="{6D63057E-D8EE-4C2E-B7F8-70D62033A279}" presName="hierChild5" presStyleCnt="0"/>
      <dgm:spPr/>
    </dgm:pt>
    <dgm:pt modelId="{6E30F917-5A10-41D2-864E-5787FE0B7AFE}" type="pres">
      <dgm:prSet presAssocID="{16F37A76-BF02-4FFD-A6D5-7EB7159D1747}" presName="Name96" presStyleLbl="parChTrans1D4" presStyleIdx="3" presStyleCnt="5"/>
      <dgm:spPr/>
      <dgm:t>
        <a:bodyPr/>
        <a:lstStyle/>
        <a:p>
          <a:endParaRPr lang="hu-HU"/>
        </a:p>
      </dgm:t>
    </dgm:pt>
    <dgm:pt modelId="{F90458E9-8382-40D1-8B39-9BACB9BFE2F7}" type="pres">
      <dgm:prSet presAssocID="{A96A8A8D-2E17-4460-9281-4E92D768A35E}" presName="hierRoot3" presStyleCnt="0">
        <dgm:presLayoutVars>
          <dgm:hierBranch val="init"/>
        </dgm:presLayoutVars>
      </dgm:prSet>
      <dgm:spPr/>
    </dgm:pt>
    <dgm:pt modelId="{87F09974-1FFA-45D4-BC05-AF4936445C46}" type="pres">
      <dgm:prSet presAssocID="{A96A8A8D-2E17-4460-9281-4E92D768A35E}" presName="rootComposite3" presStyleCnt="0"/>
      <dgm:spPr/>
    </dgm:pt>
    <dgm:pt modelId="{C459F68D-24B1-4B98-A75B-B676D44DC0A2}" type="pres">
      <dgm:prSet presAssocID="{A96A8A8D-2E17-4460-9281-4E92D768A35E}" presName="rootText3" presStyleLbl="asst1" presStyleIdx="3" presStyleCnt="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CC5DF0E-414D-4B96-AE3B-C05027FB44AE}" type="pres">
      <dgm:prSet presAssocID="{A96A8A8D-2E17-4460-9281-4E92D768A35E}" presName="titleText3" presStyleLbl="fgAcc2" presStyleIdx="3" presStyleCnt="5">
        <dgm:presLayoutVars>
          <dgm:chMax val="0"/>
          <dgm:chPref val="0"/>
        </dgm:presLayoutVars>
      </dgm:prSet>
      <dgm:spPr/>
      <dgm:t>
        <a:bodyPr/>
        <a:lstStyle/>
        <a:p>
          <a:endParaRPr lang="hu-HU"/>
        </a:p>
      </dgm:t>
    </dgm:pt>
    <dgm:pt modelId="{20FC9121-0F13-4E52-AB77-7D3EE0D181A6}" type="pres">
      <dgm:prSet presAssocID="{A96A8A8D-2E17-4460-9281-4E92D768A35E}" presName="rootConnector3" presStyleLbl="asst3" presStyleIdx="0" presStyleCnt="0"/>
      <dgm:spPr/>
      <dgm:t>
        <a:bodyPr/>
        <a:lstStyle/>
        <a:p>
          <a:endParaRPr lang="hu-HU"/>
        </a:p>
      </dgm:t>
    </dgm:pt>
    <dgm:pt modelId="{17D1BE10-5AAC-4DE5-9556-56E0C4B7F03F}" type="pres">
      <dgm:prSet presAssocID="{A96A8A8D-2E17-4460-9281-4E92D768A35E}" presName="hierChild6" presStyleCnt="0"/>
      <dgm:spPr/>
    </dgm:pt>
    <dgm:pt modelId="{7671AAB3-21D8-47FB-B42D-AF1BA1A1F13E}" type="pres">
      <dgm:prSet presAssocID="{A96A8A8D-2E17-4460-9281-4E92D768A35E}" presName="hierChild7" presStyleCnt="0"/>
      <dgm:spPr/>
    </dgm:pt>
    <dgm:pt modelId="{59CB5AE1-79BD-45FD-A86B-78568E913855}" type="pres">
      <dgm:prSet presAssocID="{8A6E68A1-BECE-4A09-9BD0-3FFAF68426F8}" presName="Name37" presStyleLbl="parChTrans1D3" presStyleIdx="3" presStyleCnt="4"/>
      <dgm:spPr/>
      <dgm:t>
        <a:bodyPr/>
        <a:lstStyle/>
        <a:p>
          <a:endParaRPr lang="hu-HU"/>
        </a:p>
      </dgm:t>
    </dgm:pt>
    <dgm:pt modelId="{E2AA5E0E-AB71-4C6A-BACE-CA040489CFD6}" type="pres">
      <dgm:prSet presAssocID="{949E3286-48E4-4AE2-835B-CFB6504E7CD3}" presName="hierRoot2" presStyleCnt="0">
        <dgm:presLayoutVars>
          <dgm:hierBranch val="init"/>
        </dgm:presLayoutVars>
      </dgm:prSet>
      <dgm:spPr/>
    </dgm:pt>
    <dgm:pt modelId="{FA2B796A-F2AB-4AFB-AF59-73D884F3FD28}" type="pres">
      <dgm:prSet presAssocID="{949E3286-48E4-4AE2-835B-CFB6504E7CD3}" presName="rootComposite" presStyleCnt="0"/>
      <dgm:spPr/>
    </dgm:pt>
    <dgm:pt modelId="{5ED08FBE-D065-48AC-8B76-966704A66EC7}" type="pres">
      <dgm:prSet presAssocID="{949E3286-48E4-4AE2-835B-CFB6504E7CD3}" presName="rootText" presStyleLbl="node1" presStyleIdx="5" presStyleCnt="6">
        <dgm:presLayoutVars>
          <dgm:chMax/>
          <dgm:chPref val="3"/>
        </dgm:presLayoutVars>
      </dgm:prSet>
      <dgm:spPr/>
      <dgm:t>
        <a:bodyPr/>
        <a:lstStyle/>
        <a:p>
          <a:endParaRPr lang="hu-HU"/>
        </a:p>
      </dgm:t>
    </dgm:pt>
    <dgm:pt modelId="{73C9AF8C-DC77-416B-BFA9-2191970B3708}" type="pres">
      <dgm:prSet presAssocID="{949E3286-48E4-4AE2-835B-CFB6504E7CD3}" presName="titleText2" presStyleLbl="fgAcc1" presStyleIdx="5" presStyleCnt="6">
        <dgm:presLayoutVars>
          <dgm:chMax val="0"/>
          <dgm:chPref val="0"/>
        </dgm:presLayoutVars>
      </dgm:prSet>
      <dgm:spPr/>
      <dgm:t>
        <a:bodyPr/>
        <a:lstStyle/>
        <a:p>
          <a:endParaRPr lang="hu-HU"/>
        </a:p>
      </dgm:t>
    </dgm:pt>
    <dgm:pt modelId="{34164D12-21E9-4A89-97DC-BA1EE243C455}" type="pres">
      <dgm:prSet presAssocID="{949E3286-48E4-4AE2-835B-CFB6504E7CD3}" presName="rootConnector" presStyleLbl="node3" presStyleIdx="0" presStyleCnt="0"/>
      <dgm:spPr/>
      <dgm:t>
        <a:bodyPr/>
        <a:lstStyle/>
        <a:p>
          <a:endParaRPr lang="hu-HU"/>
        </a:p>
      </dgm:t>
    </dgm:pt>
    <dgm:pt modelId="{64ACC94E-68AF-4695-B10E-EF461D26FC02}" type="pres">
      <dgm:prSet presAssocID="{949E3286-48E4-4AE2-835B-CFB6504E7CD3}" presName="hierChild4" presStyleCnt="0"/>
      <dgm:spPr/>
    </dgm:pt>
    <dgm:pt modelId="{37EF002A-94E1-4DCC-821C-52D28DB9BA9F}" type="pres">
      <dgm:prSet presAssocID="{949E3286-48E4-4AE2-835B-CFB6504E7CD3}" presName="hierChild5" presStyleCnt="0"/>
      <dgm:spPr/>
    </dgm:pt>
    <dgm:pt modelId="{F69F4ABA-99D1-4E4A-B9F5-9BD8CAECA14B}" type="pres">
      <dgm:prSet presAssocID="{CEB10082-B4A5-48B4-A18C-3D905284DD94}" presName="Name96" presStyleLbl="parChTrans1D4" presStyleIdx="4" presStyleCnt="5"/>
      <dgm:spPr/>
      <dgm:t>
        <a:bodyPr/>
        <a:lstStyle/>
        <a:p>
          <a:endParaRPr lang="hu-HU"/>
        </a:p>
      </dgm:t>
    </dgm:pt>
    <dgm:pt modelId="{EBAF373F-0BDA-469A-BC6E-C91EFD0EC9BF}" type="pres">
      <dgm:prSet presAssocID="{5AB671D2-6AC2-4F82-996B-295B4B76AFE9}" presName="hierRoot3" presStyleCnt="0">
        <dgm:presLayoutVars>
          <dgm:hierBranch val="init"/>
        </dgm:presLayoutVars>
      </dgm:prSet>
      <dgm:spPr/>
    </dgm:pt>
    <dgm:pt modelId="{8BCE427C-B85C-4061-9474-A483DF870D16}" type="pres">
      <dgm:prSet presAssocID="{5AB671D2-6AC2-4F82-996B-295B4B76AFE9}" presName="rootComposite3" presStyleCnt="0"/>
      <dgm:spPr/>
    </dgm:pt>
    <dgm:pt modelId="{5D8AEB3D-9414-4EEF-A18C-0C7F1A4F2B77}" type="pres">
      <dgm:prSet presAssocID="{5AB671D2-6AC2-4F82-996B-295B4B76AFE9}" presName="rootText3" presStyleLbl="asst1" presStyleIdx="4" presStyleCnt="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DEF5AB2C-1810-4668-A67E-6354E36AC316}" type="pres">
      <dgm:prSet presAssocID="{5AB671D2-6AC2-4F82-996B-295B4B76AFE9}" presName="titleText3" presStyleLbl="fgAcc2" presStyleIdx="4" presStyleCnt="5">
        <dgm:presLayoutVars>
          <dgm:chMax val="0"/>
          <dgm:chPref val="0"/>
        </dgm:presLayoutVars>
      </dgm:prSet>
      <dgm:spPr/>
      <dgm:t>
        <a:bodyPr/>
        <a:lstStyle/>
        <a:p>
          <a:endParaRPr lang="hu-HU"/>
        </a:p>
      </dgm:t>
    </dgm:pt>
    <dgm:pt modelId="{0A827414-3FF2-465E-A492-36F54BA3A7D9}" type="pres">
      <dgm:prSet presAssocID="{5AB671D2-6AC2-4F82-996B-295B4B76AFE9}" presName="rootConnector3" presStyleLbl="asst3" presStyleIdx="0" presStyleCnt="0"/>
      <dgm:spPr/>
      <dgm:t>
        <a:bodyPr/>
        <a:lstStyle/>
        <a:p>
          <a:endParaRPr lang="hu-HU"/>
        </a:p>
      </dgm:t>
    </dgm:pt>
    <dgm:pt modelId="{0615D3C5-6626-4D4B-8E5F-FF4EBF7B3DDC}" type="pres">
      <dgm:prSet presAssocID="{5AB671D2-6AC2-4F82-996B-295B4B76AFE9}" presName="hierChild6" presStyleCnt="0"/>
      <dgm:spPr/>
    </dgm:pt>
    <dgm:pt modelId="{8CB47449-E79A-4A90-B6CE-125A22605FC5}" type="pres">
      <dgm:prSet presAssocID="{5AB671D2-6AC2-4F82-996B-295B4B76AFE9}" presName="hierChild7" presStyleCnt="0"/>
      <dgm:spPr/>
    </dgm:pt>
    <dgm:pt modelId="{E6226B8F-ADBC-464A-8D47-BBF7304D1BDF}" type="pres">
      <dgm:prSet presAssocID="{7F521F21-9672-4815-9B90-C57C7701C174}" presName="hierChild5" presStyleCnt="0"/>
      <dgm:spPr/>
    </dgm:pt>
    <dgm:pt modelId="{1940D9DD-8E68-4F4F-BBAA-80FB664DD50D}" type="pres">
      <dgm:prSet presAssocID="{6813B99E-B419-496E-950D-8EF1E765DECA}" presName="hierChild3" presStyleCnt="0"/>
      <dgm:spPr/>
    </dgm:pt>
  </dgm:ptLst>
  <dgm:cxnLst>
    <dgm:cxn modelId="{5C478D58-21C1-4A4C-8E52-561D4A96A1CD}" type="presOf" srcId="{857096AE-1F5F-41F2-B0BC-626B83669BF3}" destId="{61A3CE56-764A-440E-A92C-06691D3E64FB}" srcOrd="1" destOrd="0" presId="urn:microsoft.com/office/officeart/2008/layout/NameandTitleOrganizationalChart"/>
    <dgm:cxn modelId="{34D8DA01-6A73-48F6-9998-3DD6DA4786EC}" type="presOf" srcId="{DB3C81FD-3203-487D-AD9B-E9A6D075F3ED}" destId="{6054FBDF-637F-4D6F-9449-1204794EEAAB}" srcOrd="0" destOrd="0" presId="urn:microsoft.com/office/officeart/2008/layout/NameandTitleOrganizationalChart"/>
    <dgm:cxn modelId="{4D2E3A0C-78D0-4A96-B361-EB2F959C9369}" type="presOf" srcId="{C982B660-D8E4-496F-A63A-F6654BFB9233}" destId="{CF93D2EC-8FD5-4FC6-B6BD-DC792C519186}" srcOrd="0" destOrd="0" presId="urn:microsoft.com/office/officeart/2008/layout/NameandTitleOrganizationalChart"/>
    <dgm:cxn modelId="{DB8E0B7E-6ACF-4411-8717-0CB018149EF5}" type="presOf" srcId="{A96A8A8D-2E17-4460-9281-4E92D768A35E}" destId="{C459F68D-24B1-4B98-A75B-B676D44DC0A2}" srcOrd="0" destOrd="0" presId="urn:microsoft.com/office/officeart/2008/layout/NameandTitleOrganizationalChart"/>
    <dgm:cxn modelId="{3F76872E-BE26-41C8-A067-9FD76C44A9A5}" type="presOf" srcId="{E3062FA8-7CCB-4C61-BBA9-185883721BE0}" destId="{036FDB41-434C-42A0-A153-CA7D1ED57843}" srcOrd="0" destOrd="0" presId="urn:microsoft.com/office/officeart/2008/layout/NameandTitleOrganizationalChart"/>
    <dgm:cxn modelId="{326070E8-03F1-4DE1-91BF-23311B885106}" srcId="{110B1C58-58F4-42C7-A6C8-D65880AE7F75}" destId="{D7A99629-5D48-44B8-A37C-7EAF0E889980}" srcOrd="1" destOrd="0" parTransId="{03F0D9E4-903C-4AD3-95C5-96FFE5830CE6}" sibTransId="{75989773-6B5D-4A15-9FAA-1ADEE40B80F8}"/>
    <dgm:cxn modelId="{D02915E5-26AB-4037-A022-F1D5FCB4320C}" type="presOf" srcId="{5AB671D2-6AC2-4F82-996B-295B4B76AFE9}" destId="{5D8AEB3D-9414-4EEF-A18C-0C7F1A4F2B77}" srcOrd="0" destOrd="0" presId="urn:microsoft.com/office/officeart/2008/layout/NameandTitleOrganizationalChart"/>
    <dgm:cxn modelId="{A60A0C27-5F22-44C5-85A8-926022688B8F}" srcId="{949E3286-48E4-4AE2-835B-CFB6504E7CD3}" destId="{5AB671D2-6AC2-4F82-996B-295B4B76AFE9}" srcOrd="0" destOrd="0" parTransId="{CEB10082-B4A5-48B4-A18C-3D905284DD94}" sibTransId="{76343678-E32D-4049-9179-A3C9BC12AF41}"/>
    <dgm:cxn modelId="{62AEF6E9-DB51-43A0-9817-51E35C0C9FD5}" type="presOf" srcId="{7FFB20A4-A7AB-4EC1-A627-9CD20F52237A}" destId="{327B7758-9D36-4F82-A70F-82EF98D8D4E0}" srcOrd="0" destOrd="0" presId="urn:microsoft.com/office/officeart/2008/layout/NameandTitleOrganizationalChart"/>
    <dgm:cxn modelId="{B968E6DF-6218-4328-AC71-2AE669B07F54}" srcId="{358D3E4C-88CA-449E-97F1-6651B029E108}" destId="{3A276A63-E39F-4A8B-9344-BCD0997C6997}" srcOrd="0" destOrd="0" parTransId="{C982B660-D8E4-496F-A63A-F6654BFB9233}" sibTransId="{E3062FA8-7CCB-4C61-BBA9-185883721BE0}"/>
    <dgm:cxn modelId="{B6A309EC-2AE8-44B2-8A36-FC93EC60E59E}" srcId="{110B1C58-58F4-42C7-A6C8-D65880AE7F75}" destId="{358D3E4C-88CA-449E-97F1-6651B029E108}" srcOrd="0" destOrd="0" parTransId="{573DAFA0-8469-4253-A6AA-5E68A44BD06C}" sibTransId="{56CA3596-9338-4797-B8BB-18694C5A69F2}"/>
    <dgm:cxn modelId="{681F87DA-D1A4-4C56-8C0E-0A6D82FF9EBE}" type="presOf" srcId="{16F37A76-BF02-4FFD-A6D5-7EB7159D1747}" destId="{6E30F917-5A10-41D2-864E-5787FE0B7AFE}" srcOrd="0" destOrd="0" presId="urn:microsoft.com/office/officeart/2008/layout/NameandTitleOrganizationalChart"/>
    <dgm:cxn modelId="{BA599D01-6B77-458B-8C6E-4CE65C4E30ED}" type="presOf" srcId="{56CA3596-9338-4797-B8BB-18694C5A69F2}" destId="{76789FC9-2EB4-411F-A23B-4DB1B5355C14}" srcOrd="0" destOrd="0" presId="urn:microsoft.com/office/officeart/2008/layout/NameandTitleOrganizationalChart"/>
    <dgm:cxn modelId="{C8361BE7-2F7B-4D9E-829E-0C7E9845DE8A}" type="presOf" srcId="{3A276A63-E39F-4A8B-9344-BCD0997C6997}" destId="{D62C573D-54B0-4143-95A7-27FB90D2BA33}" srcOrd="1" destOrd="0" presId="urn:microsoft.com/office/officeart/2008/layout/NameandTitleOrganizationalChart"/>
    <dgm:cxn modelId="{4AC22435-8A07-4690-B87F-32169A262AEA}" type="presOf" srcId="{5AB671D2-6AC2-4F82-996B-295B4B76AFE9}" destId="{0A827414-3FF2-465E-A492-36F54BA3A7D9}" srcOrd="1" destOrd="0" presId="urn:microsoft.com/office/officeart/2008/layout/NameandTitleOrganizationalChart"/>
    <dgm:cxn modelId="{4D84A9C3-43AE-40F6-B84E-1EFA87A04280}" type="presOf" srcId="{110B1C58-58F4-42C7-A6C8-D65880AE7F75}" destId="{52192F76-05E1-4EE0-A32F-D5C477CA2A17}" srcOrd="1" destOrd="0" presId="urn:microsoft.com/office/officeart/2008/layout/NameandTitleOrganizationalChart"/>
    <dgm:cxn modelId="{8EED7F64-2C52-4EA9-8350-116C0D89E13F}" type="presOf" srcId="{D7A99629-5D48-44B8-A37C-7EAF0E889980}" destId="{809B4C73-C633-465B-A2C1-C629B837C340}" srcOrd="0" destOrd="0" presId="urn:microsoft.com/office/officeart/2008/layout/NameandTitleOrganizationalChart"/>
    <dgm:cxn modelId="{C06C840B-21CD-4780-A9F6-5CCC7F06CB9E}" type="presOf" srcId="{7F521F21-9672-4815-9B90-C57C7701C174}" destId="{AE1E7FB9-C5C3-4229-9F10-379056BC021E}" srcOrd="0" destOrd="0" presId="urn:microsoft.com/office/officeart/2008/layout/NameandTitleOrganizationalChart"/>
    <dgm:cxn modelId="{6F23E49A-A944-4FB1-8158-8797870B724F}" type="presOf" srcId="{2DC17803-31E0-4380-9CDE-CC4A7990C5B0}" destId="{73C9AF8C-DC77-416B-BFA9-2191970B3708}" srcOrd="0" destOrd="0" presId="urn:microsoft.com/office/officeart/2008/layout/NameandTitleOrganizationalChart"/>
    <dgm:cxn modelId="{B8399E6F-88D6-4EB8-8218-BE2415221BE3}" type="presOf" srcId="{4B1F88AD-5B71-4BB2-B426-D09074C44DE0}" destId="{7CC5DF0E-414D-4B96-AE3B-C05027FB44AE}" srcOrd="0" destOrd="0" presId="urn:microsoft.com/office/officeart/2008/layout/NameandTitleOrganizationalChart"/>
    <dgm:cxn modelId="{9ACE5B52-7879-459C-8503-676C4FDFA92A}" type="presOf" srcId="{1DCE3D5F-00A4-4FB9-9582-12E4E8DF1B55}" destId="{A5C42A47-E83E-4359-BB64-8F213F1976A1}" srcOrd="0" destOrd="0" presId="urn:microsoft.com/office/officeart/2008/layout/NameandTitleOrganizationalChart"/>
    <dgm:cxn modelId="{E20E41BF-5906-439A-9360-AB17F6915080}" srcId="{1DCE3D5F-00A4-4FB9-9582-12E4E8DF1B55}" destId="{6813B99E-B419-496E-950D-8EF1E765DECA}" srcOrd="0" destOrd="0" parTransId="{DF68258A-825F-4400-BFCE-AED302913CD4}" sibTransId="{F3D59E7B-FCF0-477A-BB4B-F18C32DF1367}"/>
    <dgm:cxn modelId="{871E7A28-E4FB-48AA-8015-EC495939697B}" type="presOf" srcId="{949E3286-48E4-4AE2-835B-CFB6504E7CD3}" destId="{5ED08FBE-D065-48AC-8B76-966704A66EC7}" srcOrd="0" destOrd="0" presId="urn:microsoft.com/office/officeart/2008/layout/NameandTitleOrganizationalChart"/>
    <dgm:cxn modelId="{FCE05A9C-8D3F-418F-8500-44C249DE7240}" type="presOf" srcId="{110B1C58-58F4-42C7-A6C8-D65880AE7F75}" destId="{6AEFE8DE-019E-4DB3-A6E4-997D58CFF316}" srcOrd="0" destOrd="0" presId="urn:microsoft.com/office/officeart/2008/layout/NameandTitleOrganizationalChart"/>
    <dgm:cxn modelId="{772FD524-BFD6-440A-9412-52F63582E383}" type="presOf" srcId="{03F0D9E4-903C-4AD3-95C5-96FFE5830CE6}" destId="{6D4262C0-B559-4C05-9C87-0572453EC044}" srcOrd="0" destOrd="0" presId="urn:microsoft.com/office/officeart/2008/layout/NameandTitleOrganizationalChart"/>
    <dgm:cxn modelId="{C5AD2F75-CB23-4308-94AD-9A9ABB59A18C}" type="presOf" srcId="{D7A99629-5D48-44B8-A37C-7EAF0E889980}" destId="{5840A970-6018-4866-825C-E69B0E9607F9}" srcOrd="1" destOrd="0" presId="urn:microsoft.com/office/officeart/2008/layout/NameandTitleOrganizationalChart"/>
    <dgm:cxn modelId="{92327589-FFB4-43A6-8C59-77168B46D60B}" type="presOf" srcId="{6D63057E-D8EE-4C2E-B7F8-70D62033A279}" destId="{36715055-E892-483C-9DEE-EFD7514CD416}" srcOrd="0" destOrd="0" presId="urn:microsoft.com/office/officeart/2008/layout/NameandTitleOrganizationalChart"/>
    <dgm:cxn modelId="{FF256781-C57B-4445-8C79-A4697FF30A7A}" srcId="{6D63057E-D8EE-4C2E-B7F8-70D62033A279}" destId="{A96A8A8D-2E17-4460-9281-4E92D768A35E}" srcOrd="0" destOrd="0" parTransId="{16F37A76-BF02-4FFD-A6D5-7EB7159D1747}" sibTransId="{4B1F88AD-5B71-4BB2-B426-D09074C44DE0}"/>
    <dgm:cxn modelId="{E1D4CC89-0213-4859-A0F5-72EB0E17F2F6}" srcId="{358D3E4C-88CA-449E-97F1-6651B029E108}" destId="{857096AE-1F5F-41F2-B0BC-626B83669BF3}" srcOrd="1" destOrd="0" parTransId="{DB3C81FD-3203-487D-AD9B-E9A6D075F3ED}" sibTransId="{7533D66E-FFAE-471F-8B6D-F09F98608DC8}"/>
    <dgm:cxn modelId="{FC953E26-43DA-40CF-9943-BED6D568949C}" type="presOf" srcId="{573DAFA0-8469-4253-A6AA-5E68A44BD06C}" destId="{BD422633-F723-42BE-8FB8-984B1ADD38E6}" srcOrd="0" destOrd="0" presId="urn:microsoft.com/office/officeart/2008/layout/NameandTitleOrganizationalChart"/>
    <dgm:cxn modelId="{D588819B-8DEC-43B9-B60B-6632B2B11007}" type="presOf" srcId="{857096AE-1F5F-41F2-B0BC-626B83669BF3}" destId="{AEBDC457-85CF-4C0C-973F-9128E7A486AA}" srcOrd="0" destOrd="0" presId="urn:microsoft.com/office/officeart/2008/layout/NameandTitleOrganizationalChart"/>
    <dgm:cxn modelId="{CD27F643-746A-4D91-B5B1-17548776A2F2}" type="presOf" srcId="{358D3E4C-88CA-449E-97F1-6651B029E108}" destId="{79097AFA-0F1C-4ADA-BE29-44A3A1F47029}" srcOrd="1" destOrd="0" presId="urn:microsoft.com/office/officeart/2008/layout/NameandTitleOrganizationalChart"/>
    <dgm:cxn modelId="{C4383993-7B42-4489-AE50-8B0E2E0B759D}" type="presOf" srcId="{6813B99E-B419-496E-950D-8EF1E765DECA}" destId="{CEF06928-674B-46CE-8C20-D7643397D6FF}" srcOrd="0" destOrd="0" presId="urn:microsoft.com/office/officeart/2008/layout/NameandTitleOrganizationalChart"/>
    <dgm:cxn modelId="{8CED8276-0267-41E4-BBAB-CF0BFEBF521D}" type="presOf" srcId="{1F2C9E99-796F-4060-80B0-1B71D1A56C98}" destId="{DDEF929D-5D1F-4A39-B8AF-5DFC2A99EA58}" srcOrd="0" destOrd="0" presId="urn:microsoft.com/office/officeart/2008/layout/NameandTitleOrganizationalChart"/>
    <dgm:cxn modelId="{131B403E-1A03-48B4-8688-D8DC1E6CD45D}" type="presOf" srcId="{5174D9C0-2942-450C-B456-D8272B4E3F79}" destId="{B399B279-6A92-4F74-BD62-BA9600650923}" srcOrd="0" destOrd="0" presId="urn:microsoft.com/office/officeart/2008/layout/NameandTitleOrganizationalChart"/>
    <dgm:cxn modelId="{A8384D04-2E51-4C09-962A-5BB560A185C9}" type="presOf" srcId="{8A6E68A1-BECE-4A09-9BD0-3FFAF68426F8}" destId="{59CB5AE1-79BD-45FD-A86B-78568E913855}" srcOrd="0" destOrd="0" presId="urn:microsoft.com/office/officeart/2008/layout/NameandTitleOrganizationalChart"/>
    <dgm:cxn modelId="{8CB6FCF1-FE50-420B-BCEC-6545A7EEB4A9}" type="presOf" srcId="{CB4A351A-2475-4064-8A04-5B7E501BEDA4}" destId="{C90BE1F6-F24A-40EC-8C0A-AD63C7852E57}" srcOrd="0" destOrd="0" presId="urn:microsoft.com/office/officeart/2008/layout/NameandTitleOrganizationalChart"/>
    <dgm:cxn modelId="{EE88204E-31E6-40EB-B3A7-7F0901577518}" type="presOf" srcId="{6D63057E-D8EE-4C2E-B7F8-70D62033A279}" destId="{09E6965A-068C-4694-A6E2-8B7725D5F52A}" srcOrd="1" destOrd="0" presId="urn:microsoft.com/office/officeart/2008/layout/NameandTitleOrganizationalChart"/>
    <dgm:cxn modelId="{A6A72001-7FF3-4FDC-B092-A39EC656C5CB}" type="presOf" srcId="{B617B43F-328F-444D-BBE4-2FE7C4C690FB}" destId="{6DB4300D-033C-407F-9F08-C1334EAC117A}" srcOrd="0" destOrd="0" presId="urn:microsoft.com/office/officeart/2008/layout/NameandTitleOrganizationalChart"/>
    <dgm:cxn modelId="{C9B8BF1C-F2BA-4CE6-BB79-6BC7B415D308}" type="presOf" srcId="{7533D66E-FFAE-471F-8B6D-F09F98608DC8}" destId="{27B545E6-94D6-4DDB-8A50-27BAF13B09AF}" srcOrd="0" destOrd="0" presId="urn:microsoft.com/office/officeart/2008/layout/NameandTitleOrganizationalChart"/>
    <dgm:cxn modelId="{4A93C0EA-F159-46A5-8E3A-6DD1D37C5C41}" srcId="{D7A99629-5D48-44B8-A37C-7EAF0E889980}" destId="{CB4A351A-2475-4064-8A04-5B7E501BEDA4}" srcOrd="0" destOrd="0" parTransId="{B617B43F-328F-444D-BBE4-2FE7C4C690FB}" sibTransId="{5174D9C0-2942-450C-B456-D8272B4E3F79}"/>
    <dgm:cxn modelId="{59008632-ECA4-479F-A313-64B06E533118}" type="presOf" srcId="{6813B99E-B419-496E-950D-8EF1E765DECA}" destId="{6AEE2704-6B75-441E-97BD-CE11879B1CB2}" srcOrd="1" destOrd="0" presId="urn:microsoft.com/office/officeart/2008/layout/NameandTitleOrganizationalChart"/>
    <dgm:cxn modelId="{8A4D7D10-C3C2-4B47-BAFD-604DB356E5AB}" type="presOf" srcId="{FB92DE17-5FF6-44B6-AA96-B9090E225B3A}" destId="{50C762F2-58EA-4B3D-A475-B42880546498}" srcOrd="0" destOrd="0" presId="urn:microsoft.com/office/officeart/2008/layout/NameandTitleOrganizationalChart"/>
    <dgm:cxn modelId="{284B6011-F708-45D3-89AA-FA8794CAD836}" type="presOf" srcId="{F3D59E7B-FCF0-477A-BB4B-F18C32DF1367}" destId="{0119C513-4601-403D-ACC4-DE1CA1EE15FE}" srcOrd="0" destOrd="0" presId="urn:microsoft.com/office/officeart/2008/layout/NameandTitleOrganizationalChart"/>
    <dgm:cxn modelId="{031FC3D8-4BE1-4F9D-B94C-6C0A38767796}" type="presOf" srcId="{CB4A351A-2475-4064-8A04-5B7E501BEDA4}" destId="{A79046A5-2917-4787-8984-6BDC257B9DF9}" srcOrd="1" destOrd="0" presId="urn:microsoft.com/office/officeart/2008/layout/NameandTitleOrganizationalChart"/>
    <dgm:cxn modelId="{B1D9539C-070A-47DC-B610-D61129B9679B}" srcId="{7F521F21-9672-4815-9B90-C57C7701C174}" destId="{949E3286-48E4-4AE2-835B-CFB6504E7CD3}" srcOrd="1" destOrd="0" parTransId="{8A6E68A1-BECE-4A09-9BD0-3FFAF68426F8}" sibTransId="{2DC17803-31E0-4380-9CDE-CC4A7990C5B0}"/>
    <dgm:cxn modelId="{3F1CBD53-E975-46AB-8E35-9BD66F81B29E}" type="presOf" srcId="{949E3286-48E4-4AE2-835B-CFB6504E7CD3}" destId="{34164D12-21E9-4A89-97DC-BA1EE243C455}" srcOrd="1" destOrd="0" presId="urn:microsoft.com/office/officeart/2008/layout/NameandTitleOrganizationalChart"/>
    <dgm:cxn modelId="{666BDB2E-7215-47C0-BCEB-24C32F9F7881}" srcId="{6813B99E-B419-496E-950D-8EF1E765DECA}" destId="{7F521F21-9672-4815-9B90-C57C7701C174}" srcOrd="1" destOrd="0" parTransId="{7FFB20A4-A7AB-4EC1-A627-9CD20F52237A}" sibTransId="{1F2C9E99-796F-4060-80B0-1B71D1A56C98}"/>
    <dgm:cxn modelId="{6596E5C8-C4E1-4086-9B66-DAD6DBAD5D85}" srcId="{7F521F21-9672-4815-9B90-C57C7701C174}" destId="{6D63057E-D8EE-4C2E-B7F8-70D62033A279}" srcOrd="0" destOrd="0" parTransId="{FB92DE17-5FF6-44B6-AA96-B9090E225B3A}" sibTransId="{43AB3AA2-51C4-4926-A110-C9E2D4B3E5E6}"/>
    <dgm:cxn modelId="{27EA66DF-E7B5-44F8-A1EB-204C9C689120}" type="presOf" srcId="{6F534D32-A43B-47EA-B912-6661712D409B}" destId="{0E42847E-05E8-499A-A2DA-0976330915A8}" srcOrd="0" destOrd="0" presId="urn:microsoft.com/office/officeart/2008/layout/NameandTitleOrganizationalChart"/>
    <dgm:cxn modelId="{45343726-ACFB-4CBB-B197-B5A80020AB93}" type="presOf" srcId="{43AB3AA2-51C4-4926-A110-C9E2D4B3E5E6}" destId="{C78BFE96-C7F5-4255-A734-0F3DBCDE1E35}" srcOrd="0" destOrd="0" presId="urn:microsoft.com/office/officeart/2008/layout/NameandTitleOrganizationalChart"/>
    <dgm:cxn modelId="{00F496E9-45C9-4508-8700-DC4D83B114B5}" type="presOf" srcId="{3A276A63-E39F-4A8B-9344-BCD0997C6997}" destId="{1DBA1FCF-5455-4F2C-986A-42044311558C}" srcOrd="0" destOrd="0" presId="urn:microsoft.com/office/officeart/2008/layout/NameandTitleOrganizationalChart"/>
    <dgm:cxn modelId="{DE3AEA13-E96F-45C1-ADDE-547D925828AF}" type="presOf" srcId="{358D3E4C-88CA-449E-97F1-6651B029E108}" destId="{7E447645-2F0F-44D2-9E61-4394DE699291}" srcOrd="0" destOrd="0" presId="urn:microsoft.com/office/officeart/2008/layout/NameandTitleOrganizationalChart"/>
    <dgm:cxn modelId="{2E71CD8F-129A-40B0-8B9B-36083B8FB684}" type="presOf" srcId="{76343678-E32D-4049-9179-A3C9BC12AF41}" destId="{DEF5AB2C-1810-4668-A67E-6354E36AC316}" srcOrd="0" destOrd="0" presId="urn:microsoft.com/office/officeart/2008/layout/NameandTitleOrganizationalChart"/>
    <dgm:cxn modelId="{D1A3EB30-01F4-4713-A22A-9518C4AD541C}" type="presOf" srcId="{75989773-6B5D-4A15-9FAA-1ADEE40B80F8}" destId="{8C57051F-8AD0-4612-BA1A-89361D0A33B5}" srcOrd="0" destOrd="0" presId="urn:microsoft.com/office/officeart/2008/layout/NameandTitleOrganizationalChart"/>
    <dgm:cxn modelId="{0E489890-30DF-4599-8B3B-A8D0FA585AFF}" type="presOf" srcId="{CEB10082-B4A5-48B4-A18C-3D905284DD94}" destId="{F69F4ABA-99D1-4E4A-B9F5-9BD8CAECA14B}" srcOrd="0" destOrd="0" presId="urn:microsoft.com/office/officeart/2008/layout/NameandTitleOrganizationalChart"/>
    <dgm:cxn modelId="{447F0AC1-A87E-4930-8718-57C492044766}" srcId="{6813B99E-B419-496E-950D-8EF1E765DECA}" destId="{110B1C58-58F4-42C7-A6C8-D65880AE7F75}" srcOrd="0" destOrd="0" parTransId="{216ECA2F-DE6A-484A-82BC-C99200108E73}" sibTransId="{6F534D32-A43B-47EA-B912-6661712D409B}"/>
    <dgm:cxn modelId="{2243964C-33A4-4DA4-8F8D-75BC25075CC3}" type="presOf" srcId="{A96A8A8D-2E17-4460-9281-4E92D768A35E}" destId="{20FC9121-0F13-4E52-AB77-7D3EE0D181A6}" srcOrd="1" destOrd="0" presId="urn:microsoft.com/office/officeart/2008/layout/NameandTitleOrganizationalChart"/>
    <dgm:cxn modelId="{A3C54934-50EC-478C-BD1A-F708294B3D9F}" type="presOf" srcId="{7F521F21-9672-4815-9B90-C57C7701C174}" destId="{C8A92223-D456-4FD3-B354-481AE125EB83}" srcOrd="1" destOrd="0" presId="urn:microsoft.com/office/officeart/2008/layout/NameandTitleOrganizationalChart"/>
    <dgm:cxn modelId="{6F49877C-BB47-4AFD-A1FB-9889A2DBDC32}" type="presOf" srcId="{216ECA2F-DE6A-484A-82BC-C99200108E73}" destId="{3708CC03-4B4C-4D30-848F-5814492986E3}" srcOrd="0" destOrd="0" presId="urn:microsoft.com/office/officeart/2008/layout/NameandTitleOrganizationalChart"/>
    <dgm:cxn modelId="{D80EC5CE-E106-4DB8-95EE-1C757F7D9AA0}" type="presParOf" srcId="{A5C42A47-E83E-4359-BB64-8F213F1976A1}" destId="{A2AEEA32-80AA-47C5-A542-AB031BB10B8F}" srcOrd="0" destOrd="0" presId="urn:microsoft.com/office/officeart/2008/layout/NameandTitleOrganizationalChart"/>
    <dgm:cxn modelId="{DBD86799-E6DD-48DA-84FD-A1C29A477C2E}" type="presParOf" srcId="{A2AEEA32-80AA-47C5-A542-AB031BB10B8F}" destId="{6073229A-0303-4422-A9D8-43FC094647C4}" srcOrd="0" destOrd="0" presId="urn:microsoft.com/office/officeart/2008/layout/NameandTitleOrganizationalChart"/>
    <dgm:cxn modelId="{1B87C6CE-B66B-4D04-95E7-D3F771BCA76F}" type="presParOf" srcId="{6073229A-0303-4422-A9D8-43FC094647C4}" destId="{CEF06928-674B-46CE-8C20-D7643397D6FF}" srcOrd="0" destOrd="0" presId="urn:microsoft.com/office/officeart/2008/layout/NameandTitleOrganizationalChart"/>
    <dgm:cxn modelId="{4E4009D8-F857-4D7D-BFC3-6F72F519AC75}" type="presParOf" srcId="{6073229A-0303-4422-A9D8-43FC094647C4}" destId="{0119C513-4601-403D-ACC4-DE1CA1EE15FE}" srcOrd="1" destOrd="0" presId="urn:microsoft.com/office/officeart/2008/layout/NameandTitleOrganizationalChart"/>
    <dgm:cxn modelId="{DD91D9A6-18B1-4DE2-9609-EB8AAA77A1AF}" type="presParOf" srcId="{6073229A-0303-4422-A9D8-43FC094647C4}" destId="{6AEE2704-6B75-441E-97BD-CE11879B1CB2}" srcOrd="2" destOrd="0" presId="urn:microsoft.com/office/officeart/2008/layout/NameandTitleOrganizationalChart"/>
    <dgm:cxn modelId="{80DA5568-2732-4406-865E-C99DF4933D36}" type="presParOf" srcId="{A2AEEA32-80AA-47C5-A542-AB031BB10B8F}" destId="{E29E7B8E-24C9-49CB-9F2A-40918AF39FE5}" srcOrd="1" destOrd="0" presId="urn:microsoft.com/office/officeart/2008/layout/NameandTitleOrganizationalChart"/>
    <dgm:cxn modelId="{AF3FA773-02EA-4AE6-BAE3-14D8D486AE16}" type="presParOf" srcId="{E29E7B8E-24C9-49CB-9F2A-40918AF39FE5}" destId="{3708CC03-4B4C-4D30-848F-5814492986E3}" srcOrd="0" destOrd="0" presId="urn:microsoft.com/office/officeart/2008/layout/NameandTitleOrganizationalChart"/>
    <dgm:cxn modelId="{0FFB09CE-D8EC-445D-AE56-2BD3E7A23313}" type="presParOf" srcId="{E29E7B8E-24C9-49CB-9F2A-40918AF39FE5}" destId="{3F5910A9-115B-487B-A1DF-707A46F6578F}" srcOrd="1" destOrd="0" presId="urn:microsoft.com/office/officeart/2008/layout/NameandTitleOrganizationalChart"/>
    <dgm:cxn modelId="{74F4B659-CCA6-4B01-A16A-2F2FD8390DC5}" type="presParOf" srcId="{3F5910A9-115B-487B-A1DF-707A46F6578F}" destId="{6B782781-F64A-4A22-AC69-2FA74BBEDE96}" srcOrd="0" destOrd="0" presId="urn:microsoft.com/office/officeart/2008/layout/NameandTitleOrganizationalChart"/>
    <dgm:cxn modelId="{0A1A235D-3D71-4FA3-BA81-B77F4132FA4F}" type="presParOf" srcId="{6B782781-F64A-4A22-AC69-2FA74BBEDE96}" destId="{6AEFE8DE-019E-4DB3-A6E4-997D58CFF316}" srcOrd="0" destOrd="0" presId="urn:microsoft.com/office/officeart/2008/layout/NameandTitleOrganizationalChart"/>
    <dgm:cxn modelId="{E8FC8598-E461-41E0-8D71-59CB36546087}" type="presParOf" srcId="{6B782781-F64A-4A22-AC69-2FA74BBEDE96}" destId="{0E42847E-05E8-499A-A2DA-0976330915A8}" srcOrd="1" destOrd="0" presId="urn:microsoft.com/office/officeart/2008/layout/NameandTitleOrganizationalChart"/>
    <dgm:cxn modelId="{B71A6E4D-846B-499C-9AA2-8FCC3E3278E7}" type="presParOf" srcId="{6B782781-F64A-4A22-AC69-2FA74BBEDE96}" destId="{52192F76-05E1-4EE0-A32F-D5C477CA2A17}" srcOrd="2" destOrd="0" presId="urn:microsoft.com/office/officeart/2008/layout/NameandTitleOrganizationalChart"/>
    <dgm:cxn modelId="{62151ADA-E9E0-432F-8DB9-9E6903F269D4}" type="presParOf" srcId="{3F5910A9-115B-487B-A1DF-707A46F6578F}" destId="{1D5D6049-070C-46A8-B42E-CC7FD7963BC4}" srcOrd="1" destOrd="0" presId="urn:microsoft.com/office/officeart/2008/layout/NameandTitleOrganizationalChart"/>
    <dgm:cxn modelId="{AA3A122C-7929-48D3-A500-301D11441862}" type="presParOf" srcId="{1D5D6049-070C-46A8-B42E-CC7FD7963BC4}" destId="{BD422633-F723-42BE-8FB8-984B1ADD38E6}" srcOrd="0" destOrd="0" presId="urn:microsoft.com/office/officeart/2008/layout/NameandTitleOrganizationalChart"/>
    <dgm:cxn modelId="{09C13E0F-A5ED-4233-8F44-E0DDFBB1542A}" type="presParOf" srcId="{1D5D6049-070C-46A8-B42E-CC7FD7963BC4}" destId="{CFA43224-E866-4EE3-B71D-B71A03603117}" srcOrd="1" destOrd="0" presId="urn:microsoft.com/office/officeart/2008/layout/NameandTitleOrganizationalChart"/>
    <dgm:cxn modelId="{097072D8-30C5-4378-9240-1E10FE9A4D9A}" type="presParOf" srcId="{CFA43224-E866-4EE3-B71D-B71A03603117}" destId="{06A1E43D-1E89-443E-AF23-4FC962A20A81}" srcOrd="0" destOrd="0" presId="urn:microsoft.com/office/officeart/2008/layout/NameandTitleOrganizationalChart"/>
    <dgm:cxn modelId="{B4D12B5F-E830-482B-AB52-D60D7A33CA56}" type="presParOf" srcId="{06A1E43D-1E89-443E-AF23-4FC962A20A81}" destId="{7E447645-2F0F-44D2-9E61-4394DE699291}" srcOrd="0" destOrd="0" presId="urn:microsoft.com/office/officeart/2008/layout/NameandTitleOrganizationalChart"/>
    <dgm:cxn modelId="{695DD955-0378-41B7-8BA8-543E03BA195E}" type="presParOf" srcId="{06A1E43D-1E89-443E-AF23-4FC962A20A81}" destId="{76789FC9-2EB4-411F-A23B-4DB1B5355C14}" srcOrd="1" destOrd="0" presId="urn:microsoft.com/office/officeart/2008/layout/NameandTitleOrganizationalChart"/>
    <dgm:cxn modelId="{7B8459FA-03F1-49DD-8B7B-0BB98F135E6A}" type="presParOf" srcId="{06A1E43D-1E89-443E-AF23-4FC962A20A81}" destId="{79097AFA-0F1C-4ADA-BE29-44A3A1F47029}" srcOrd="2" destOrd="0" presId="urn:microsoft.com/office/officeart/2008/layout/NameandTitleOrganizationalChart"/>
    <dgm:cxn modelId="{9059BEDB-4BD6-4676-AD6F-4205D992F921}" type="presParOf" srcId="{CFA43224-E866-4EE3-B71D-B71A03603117}" destId="{EB6E9177-8B88-4F25-B803-BCCFF377C181}" srcOrd="1" destOrd="0" presId="urn:microsoft.com/office/officeart/2008/layout/NameandTitleOrganizationalChart"/>
    <dgm:cxn modelId="{E388A174-BA58-406E-AF71-05853A84AE84}" type="presParOf" srcId="{CFA43224-E866-4EE3-B71D-B71A03603117}" destId="{420B8982-3A90-4A5C-A303-85B16AD8AECB}" srcOrd="2" destOrd="0" presId="urn:microsoft.com/office/officeart/2008/layout/NameandTitleOrganizationalChart"/>
    <dgm:cxn modelId="{866D0D71-2187-4C0C-BDD0-0C43FD9439F8}" type="presParOf" srcId="{420B8982-3A90-4A5C-A303-85B16AD8AECB}" destId="{CF93D2EC-8FD5-4FC6-B6BD-DC792C519186}" srcOrd="0" destOrd="0" presId="urn:microsoft.com/office/officeart/2008/layout/NameandTitleOrganizationalChart"/>
    <dgm:cxn modelId="{5A563639-8AA2-4E6C-8222-5F685C3CA8B3}" type="presParOf" srcId="{420B8982-3A90-4A5C-A303-85B16AD8AECB}" destId="{27A4E716-7C55-4B8C-9E07-954FCE396350}" srcOrd="1" destOrd="0" presId="urn:microsoft.com/office/officeart/2008/layout/NameandTitleOrganizationalChart"/>
    <dgm:cxn modelId="{165E01E3-C865-44BB-A455-B17D95E14BAE}" type="presParOf" srcId="{27A4E716-7C55-4B8C-9E07-954FCE396350}" destId="{E4F0DDCC-6D88-4196-B1A1-E4CE092DF4B6}" srcOrd="0" destOrd="0" presId="urn:microsoft.com/office/officeart/2008/layout/NameandTitleOrganizationalChart"/>
    <dgm:cxn modelId="{038A7617-E22A-4A5E-B068-610CB664574F}" type="presParOf" srcId="{E4F0DDCC-6D88-4196-B1A1-E4CE092DF4B6}" destId="{1DBA1FCF-5455-4F2C-986A-42044311558C}" srcOrd="0" destOrd="0" presId="urn:microsoft.com/office/officeart/2008/layout/NameandTitleOrganizationalChart"/>
    <dgm:cxn modelId="{A14D5B83-F032-488A-943C-39576DCA6AA3}" type="presParOf" srcId="{E4F0DDCC-6D88-4196-B1A1-E4CE092DF4B6}" destId="{036FDB41-434C-42A0-A153-CA7D1ED57843}" srcOrd="1" destOrd="0" presId="urn:microsoft.com/office/officeart/2008/layout/NameandTitleOrganizationalChart"/>
    <dgm:cxn modelId="{7224022B-6471-4C79-A72D-F2FD06E4E796}" type="presParOf" srcId="{E4F0DDCC-6D88-4196-B1A1-E4CE092DF4B6}" destId="{D62C573D-54B0-4143-95A7-27FB90D2BA33}" srcOrd="2" destOrd="0" presId="urn:microsoft.com/office/officeart/2008/layout/NameandTitleOrganizationalChart"/>
    <dgm:cxn modelId="{6140F91C-61B5-4EA7-95F5-BCC147BE9E5E}" type="presParOf" srcId="{27A4E716-7C55-4B8C-9E07-954FCE396350}" destId="{069B567E-49FB-4797-AE1B-1A46A1E358C8}" srcOrd="1" destOrd="0" presId="urn:microsoft.com/office/officeart/2008/layout/NameandTitleOrganizationalChart"/>
    <dgm:cxn modelId="{D4E7FC00-E01C-498F-912E-287242686E66}" type="presParOf" srcId="{27A4E716-7C55-4B8C-9E07-954FCE396350}" destId="{63A4BB46-69D0-449C-AE90-E51D4E2C92F4}" srcOrd="2" destOrd="0" presId="urn:microsoft.com/office/officeart/2008/layout/NameandTitleOrganizationalChart"/>
    <dgm:cxn modelId="{812FBD94-82C1-4922-9C45-EBEA1332BA95}" type="presParOf" srcId="{420B8982-3A90-4A5C-A303-85B16AD8AECB}" destId="{6054FBDF-637F-4D6F-9449-1204794EEAAB}" srcOrd="2" destOrd="0" presId="urn:microsoft.com/office/officeart/2008/layout/NameandTitleOrganizationalChart"/>
    <dgm:cxn modelId="{8FB045F0-4CF0-4AE9-94A6-AB037024ADA5}" type="presParOf" srcId="{420B8982-3A90-4A5C-A303-85B16AD8AECB}" destId="{8F333D98-347E-4774-A777-331CE03FC5E7}" srcOrd="3" destOrd="0" presId="urn:microsoft.com/office/officeart/2008/layout/NameandTitleOrganizationalChart"/>
    <dgm:cxn modelId="{84E1A0E7-FDBA-4B6E-B61A-222CB1E8CBB0}" type="presParOf" srcId="{8F333D98-347E-4774-A777-331CE03FC5E7}" destId="{AC5EC78B-B9F4-4AB4-87D5-65582B1EF34E}" srcOrd="0" destOrd="0" presId="urn:microsoft.com/office/officeart/2008/layout/NameandTitleOrganizationalChart"/>
    <dgm:cxn modelId="{F902D62D-1EE1-40ED-A5EE-BDE411028033}" type="presParOf" srcId="{AC5EC78B-B9F4-4AB4-87D5-65582B1EF34E}" destId="{AEBDC457-85CF-4C0C-973F-9128E7A486AA}" srcOrd="0" destOrd="0" presId="urn:microsoft.com/office/officeart/2008/layout/NameandTitleOrganizationalChart"/>
    <dgm:cxn modelId="{9A5F332E-16C8-4DAD-8F46-210941121839}" type="presParOf" srcId="{AC5EC78B-B9F4-4AB4-87D5-65582B1EF34E}" destId="{27B545E6-94D6-4DDB-8A50-27BAF13B09AF}" srcOrd="1" destOrd="0" presId="urn:microsoft.com/office/officeart/2008/layout/NameandTitleOrganizationalChart"/>
    <dgm:cxn modelId="{3A27C98F-4337-4EA3-B73B-F226887E7066}" type="presParOf" srcId="{AC5EC78B-B9F4-4AB4-87D5-65582B1EF34E}" destId="{61A3CE56-764A-440E-A92C-06691D3E64FB}" srcOrd="2" destOrd="0" presId="urn:microsoft.com/office/officeart/2008/layout/NameandTitleOrganizationalChart"/>
    <dgm:cxn modelId="{083C1059-DB8B-4116-BCAA-447FB24FD390}" type="presParOf" srcId="{8F333D98-347E-4774-A777-331CE03FC5E7}" destId="{C1BBAEFF-4B09-4C1B-8BBC-10B383D5AED1}" srcOrd="1" destOrd="0" presId="urn:microsoft.com/office/officeart/2008/layout/NameandTitleOrganizationalChart"/>
    <dgm:cxn modelId="{7AEC244A-E76D-48E6-BE8D-0B90FE2D1FEB}" type="presParOf" srcId="{8F333D98-347E-4774-A777-331CE03FC5E7}" destId="{C70F83F7-709A-48BE-A4C7-C1819024B8FB}" srcOrd="2" destOrd="0" presId="urn:microsoft.com/office/officeart/2008/layout/NameandTitleOrganizationalChart"/>
    <dgm:cxn modelId="{BE65FC83-3F12-4D82-A10B-51F811F23E88}" type="presParOf" srcId="{1D5D6049-070C-46A8-B42E-CC7FD7963BC4}" destId="{6D4262C0-B559-4C05-9C87-0572453EC044}" srcOrd="2" destOrd="0" presId="urn:microsoft.com/office/officeart/2008/layout/NameandTitleOrganizationalChart"/>
    <dgm:cxn modelId="{9DC363EB-DBF0-45FB-81DF-1E34322327D9}" type="presParOf" srcId="{1D5D6049-070C-46A8-B42E-CC7FD7963BC4}" destId="{6C1B9847-D2D8-49D2-896F-50BF83BF77B0}" srcOrd="3" destOrd="0" presId="urn:microsoft.com/office/officeart/2008/layout/NameandTitleOrganizationalChart"/>
    <dgm:cxn modelId="{8AC69675-3BC3-460F-B3F5-49FB152DD181}" type="presParOf" srcId="{6C1B9847-D2D8-49D2-896F-50BF83BF77B0}" destId="{6FD75C78-C31C-4A6F-9C0E-EA47BADD3128}" srcOrd="0" destOrd="0" presId="urn:microsoft.com/office/officeart/2008/layout/NameandTitleOrganizationalChart"/>
    <dgm:cxn modelId="{F9E70062-3D99-4EAB-A8D8-B6E4DDF4F9D2}" type="presParOf" srcId="{6FD75C78-C31C-4A6F-9C0E-EA47BADD3128}" destId="{809B4C73-C633-465B-A2C1-C629B837C340}" srcOrd="0" destOrd="0" presId="urn:microsoft.com/office/officeart/2008/layout/NameandTitleOrganizationalChart"/>
    <dgm:cxn modelId="{45BFAA43-E244-4B38-A43C-B2922ECC4EF7}" type="presParOf" srcId="{6FD75C78-C31C-4A6F-9C0E-EA47BADD3128}" destId="{8C57051F-8AD0-4612-BA1A-89361D0A33B5}" srcOrd="1" destOrd="0" presId="urn:microsoft.com/office/officeart/2008/layout/NameandTitleOrganizationalChart"/>
    <dgm:cxn modelId="{7ED19F1D-6B0B-44D7-B4AB-0727450C1414}" type="presParOf" srcId="{6FD75C78-C31C-4A6F-9C0E-EA47BADD3128}" destId="{5840A970-6018-4866-825C-E69B0E9607F9}" srcOrd="2" destOrd="0" presId="urn:microsoft.com/office/officeart/2008/layout/NameandTitleOrganizationalChart"/>
    <dgm:cxn modelId="{3CEF89EE-0C39-4101-82C4-D0E8D4BDE2C0}" type="presParOf" srcId="{6C1B9847-D2D8-49D2-896F-50BF83BF77B0}" destId="{46132F84-AA54-47A8-ACA7-66BE0ED0F67F}" srcOrd="1" destOrd="0" presId="urn:microsoft.com/office/officeart/2008/layout/NameandTitleOrganizationalChart"/>
    <dgm:cxn modelId="{513AED25-7C29-42EF-8BA6-B98AA172BBC4}" type="presParOf" srcId="{6C1B9847-D2D8-49D2-896F-50BF83BF77B0}" destId="{E37D9584-CE22-456E-BAEE-3C2B4E1B7FD3}" srcOrd="2" destOrd="0" presId="urn:microsoft.com/office/officeart/2008/layout/NameandTitleOrganizationalChart"/>
    <dgm:cxn modelId="{9F512EE1-3F5B-428C-A187-696CBF3FEE3D}" type="presParOf" srcId="{E37D9584-CE22-456E-BAEE-3C2B4E1B7FD3}" destId="{6DB4300D-033C-407F-9F08-C1334EAC117A}" srcOrd="0" destOrd="0" presId="urn:microsoft.com/office/officeart/2008/layout/NameandTitleOrganizationalChart"/>
    <dgm:cxn modelId="{FDEF73B2-5B29-45A7-B9F1-7B8D6F92641F}" type="presParOf" srcId="{E37D9584-CE22-456E-BAEE-3C2B4E1B7FD3}" destId="{44463E77-DF10-4361-B837-9A8EE4C7BC19}" srcOrd="1" destOrd="0" presId="urn:microsoft.com/office/officeart/2008/layout/NameandTitleOrganizationalChart"/>
    <dgm:cxn modelId="{C5289B09-4601-4F63-8572-7D6EB4A9A536}" type="presParOf" srcId="{44463E77-DF10-4361-B837-9A8EE4C7BC19}" destId="{E46A7D10-4B4D-40B3-A79B-D4A3ADCE2D20}" srcOrd="0" destOrd="0" presId="urn:microsoft.com/office/officeart/2008/layout/NameandTitleOrganizationalChart"/>
    <dgm:cxn modelId="{84D48832-2D75-49D0-817C-579EB9FA0F2A}" type="presParOf" srcId="{E46A7D10-4B4D-40B3-A79B-D4A3ADCE2D20}" destId="{C90BE1F6-F24A-40EC-8C0A-AD63C7852E57}" srcOrd="0" destOrd="0" presId="urn:microsoft.com/office/officeart/2008/layout/NameandTitleOrganizationalChart"/>
    <dgm:cxn modelId="{290E32ED-6CDC-425A-B998-AC60DE66748F}" type="presParOf" srcId="{E46A7D10-4B4D-40B3-A79B-D4A3ADCE2D20}" destId="{B399B279-6A92-4F74-BD62-BA9600650923}" srcOrd="1" destOrd="0" presId="urn:microsoft.com/office/officeart/2008/layout/NameandTitleOrganizationalChart"/>
    <dgm:cxn modelId="{FDB02A1E-7E46-4700-9A0E-F73AE1E27D09}" type="presParOf" srcId="{E46A7D10-4B4D-40B3-A79B-D4A3ADCE2D20}" destId="{A79046A5-2917-4787-8984-6BDC257B9DF9}" srcOrd="2" destOrd="0" presId="urn:microsoft.com/office/officeart/2008/layout/NameandTitleOrganizationalChart"/>
    <dgm:cxn modelId="{91CFB2D4-06DC-4CB6-8C77-C14F89586AE5}" type="presParOf" srcId="{44463E77-DF10-4361-B837-9A8EE4C7BC19}" destId="{1A2AEF43-D482-4057-B06B-9132103F98DF}" srcOrd="1" destOrd="0" presId="urn:microsoft.com/office/officeart/2008/layout/NameandTitleOrganizationalChart"/>
    <dgm:cxn modelId="{1C6DBFBD-AE8A-485B-B178-36D2BBC73042}" type="presParOf" srcId="{44463E77-DF10-4361-B837-9A8EE4C7BC19}" destId="{17682E39-0808-4D39-A7C3-C15111B97E75}" srcOrd="2" destOrd="0" presId="urn:microsoft.com/office/officeart/2008/layout/NameandTitleOrganizationalChart"/>
    <dgm:cxn modelId="{D6A4A736-37EC-460B-BF2E-A7D359A7A0FB}" type="presParOf" srcId="{3F5910A9-115B-487B-A1DF-707A46F6578F}" destId="{D6816F51-73F4-4D97-B058-F75F8F9BCA04}" srcOrd="2" destOrd="0" presId="urn:microsoft.com/office/officeart/2008/layout/NameandTitleOrganizationalChart"/>
    <dgm:cxn modelId="{27D2BA60-DB9D-4711-8457-E9FD9834A079}" type="presParOf" srcId="{E29E7B8E-24C9-49CB-9F2A-40918AF39FE5}" destId="{327B7758-9D36-4F82-A70F-82EF98D8D4E0}" srcOrd="2" destOrd="0" presId="urn:microsoft.com/office/officeart/2008/layout/NameandTitleOrganizationalChart"/>
    <dgm:cxn modelId="{0E326B84-01EE-41E0-8011-EC84749E3D3A}" type="presParOf" srcId="{E29E7B8E-24C9-49CB-9F2A-40918AF39FE5}" destId="{264FC279-9D97-4E55-AEAE-4E48A861F5E1}" srcOrd="3" destOrd="0" presId="urn:microsoft.com/office/officeart/2008/layout/NameandTitleOrganizationalChart"/>
    <dgm:cxn modelId="{41BCAC7D-BC28-4949-95A4-5B14DD7E46E1}" type="presParOf" srcId="{264FC279-9D97-4E55-AEAE-4E48A861F5E1}" destId="{F588E89D-032F-4912-9091-476BD4B7C09C}" srcOrd="0" destOrd="0" presId="urn:microsoft.com/office/officeart/2008/layout/NameandTitleOrganizationalChart"/>
    <dgm:cxn modelId="{DBFFF455-0EB9-4CE1-9584-C8114C11545D}" type="presParOf" srcId="{F588E89D-032F-4912-9091-476BD4B7C09C}" destId="{AE1E7FB9-C5C3-4229-9F10-379056BC021E}" srcOrd="0" destOrd="0" presId="urn:microsoft.com/office/officeart/2008/layout/NameandTitleOrganizationalChart"/>
    <dgm:cxn modelId="{2AB23228-3D0B-4F75-8D57-E81029C5D333}" type="presParOf" srcId="{F588E89D-032F-4912-9091-476BD4B7C09C}" destId="{DDEF929D-5D1F-4A39-B8AF-5DFC2A99EA58}" srcOrd="1" destOrd="0" presId="urn:microsoft.com/office/officeart/2008/layout/NameandTitleOrganizationalChart"/>
    <dgm:cxn modelId="{2E05957E-A411-4203-A786-116D13D4C222}" type="presParOf" srcId="{F588E89D-032F-4912-9091-476BD4B7C09C}" destId="{C8A92223-D456-4FD3-B354-481AE125EB83}" srcOrd="2" destOrd="0" presId="urn:microsoft.com/office/officeart/2008/layout/NameandTitleOrganizationalChart"/>
    <dgm:cxn modelId="{7E25A8A9-1353-4BBC-8219-8CCD010229E9}" type="presParOf" srcId="{264FC279-9D97-4E55-AEAE-4E48A861F5E1}" destId="{D33F7B12-2777-4D05-B2E1-844C219891C0}" srcOrd="1" destOrd="0" presId="urn:microsoft.com/office/officeart/2008/layout/NameandTitleOrganizationalChart"/>
    <dgm:cxn modelId="{3EBFF2E5-5599-4A5F-A5CF-17A649E81801}" type="presParOf" srcId="{D33F7B12-2777-4D05-B2E1-844C219891C0}" destId="{50C762F2-58EA-4B3D-A475-B42880546498}" srcOrd="0" destOrd="0" presId="urn:microsoft.com/office/officeart/2008/layout/NameandTitleOrganizationalChart"/>
    <dgm:cxn modelId="{C542A13E-CD5A-4FFD-9E95-BD5152465783}" type="presParOf" srcId="{D33F7B12-2777-4D05-B2E1-844C219891C0}" destId="{B26E4D0F-6433-4C3D-BF75-3AFFE91061B2}" srcOrd="1" destOrd="0" presId="urn:microsoft.com/office/officeart/2008/layout/NameandTitleOrganizationalChart"/>
    <dgm:cxn modelId="{093EDC68-B536-4538-92E4-53E27DD8C136}" type="presParOf" srcId="{B26E4D0F-6433-4C3D-BF75-3AFFE91061B2}" destId="{E9A22813-A331-4EFB-8212-E0E249FC1FCE}" srcOrd="0" destOrd="0" presId="urn:microsoft.com/office/officeart/2008/layout/NameandTitleOrganizationalChart"/>
    <dgm:cxn modelId="{33010A8A-678E-46E3-B230-4626C39A2F1C}" type="presParOf" srcId="{E9A22813-A331-4EFB-8212-E0E249FC1FCE}" destId="{36715055-E892-483C-9DEE-EFD7514CD416}" srcOrd="0" destOrd="0" presId="urn:microsoft.com/office/officeart/2008/layout/NameandTitleOrganizationalChart"/>
    <dgm:cxn modelId="{9F5E8F52-4E97-442D-88DE-9149A01DD7AA}" type="presParOf" srcId="{E9A22813-A331-4EFB-8212-E0E249FC1FCE}" destId="{C78BFE96-C7F5-4255-A734-0F3DBCDE1E35}" srcOrd="1" destOrd="0" presId="urn:microsoft.com/office/officeart/2008/layout/NameandTitleOrganizationalChart"/>
    <dgm:cxn modelId="{E86F37F1-127A-476F-ACE5-48C3AEF27CB4}" type="presParOf" srcId="{E9A22813-A331-4EFB-8212-E0E249FC1FCE}" destId="{09E6965A-068C-4694-A6E2-8B7725D5F52A}" srcOrd="2" destOrd="0" presId="urn:microsoft.com/office/officeart/2008/layout/NameandTitleOrganizationalChart"/>
    <dgm:cxn modelId="{7BE8245B-7B08-44E0-8661-E4B2D53D9770}" type="presParOf" srcId="{B26E4D0F-6433-4C3D-BF75-3AFFE91061B2}" destId="{3BCF7894-24B9-4EAE-BFB9-D3598A7CE997}" srcOrd="1" destOrd="0" presId="urn:microsoft.com/office/officeart/2008/layout/NameandTitleOrganizationalChart"/>
    <dgm:cxn modelId="{9FC91CD7-6B70-4DF2-BC99-89194790D852}" type="presParOf" srcId="{B26E4D0F-6433-4C3D-BF75-3AFFE91061B2}" destId="{7E05437A-DAA4-4D4C-9F48-8057B73F094D}" srcOrd="2" destOrd="0" presId="urn:microsoft.com/office/officeart/2008/layout/NameandTitleOrganizationalChart"/>
    <dgm:cxn modelId="{1DDC6239-F3DB-43C5-883A-D721BD2A2271}" type="presParOf" srcId="{7E05437A-DAA4-4D4C-9F48-8057B73F094D}" destId="{6E30F917-5A10-41D2-864E-5787FE0B7AFE}" srcOrd="0" destOrd="0" presId="urn:microsoft.com/office/officeart/2008/layout/NameandTitleOrganizationalChart"/>
    <dgm:cxn modelId="{B9E318F5-F266-4234-AF7D-A5A803E48F62}" type="presParOf" srcId="{7E05437A-DAA4-4D4C-9F48-8057B73F094D}" destId="{F90458E9-8382-40D1-8B39-9BACB9BFE2F7}" srcOrd="1" destOrd="0" presId="urn:microsoft.com/office/officeart/2008/layout/NameandTitleOrganizationalChart"/>
    <dgm:cxn modelId="{1D66E64C-742C-4EA1-A162-5F1F4F074D49}" type="presParOf" srcId="{F90458E9-8382-40D1-8B39-9BACB9BFE2F7}" destId="{87F09974-1FFA-45D4-BC05-AF4936445C46}" srcOrd="0" destOrd="0" presId="urn:microsoft.com/office/officeart/2008/layout/NameandTitleOrganizationalChart"/>
    <dgm:cxn modelId="{99F20450-0B05-43DB-B0C0-D0BBFF0907D9}" type="presParOf" srcId="{87F09974-1FFA-45D4-BC05-AF4936445C46}" destId="{C459F68D-24B1-4B98-A75B-B676D44DC0A2}" srcOrd="0" destOrd="0" presId="urn:microsoft.com/office/officeart/2008/layout/NameandTitleOrganizationalChart"/>
    <dgm:cxn modelId="{9F768B3D-2B05-4652-9E03-13C9BA1337DB}" type="presParOf" srcId="{87F09974-1FFA-45D4-BC05-AF4936445C46}" destId="{7CC5DF0E-414D-4B96-AE3B-C05027FB44AE}" srcOrd="1" destOrd="0" presId="urn:microsoft.com/office/officeart/2008/layout/NameandTitleOrganizationalChart"/>
    <dgm:cxn modelId="{136A9FE5-4602-44BF-A070-C4EA923022AD}" type="presParOf" srcId="{87F09974-1FFA-45D4-BC05-AF4936445C46}" destId="{20FC9121-0F13-4E52-AB77-7D3EE0D181A6}" srcOrd="2" destOrd="0" presId="urn:microsoft.com/office/officeart/2008/layout/NameandTitleOrganizationalChart"/>
    <dgm:cxn modelId="{DBF2ABA8-95D1-4995-8667-234385E7D18D}" type="presParOf" srcId="{F90458E9-8382-40D1-8B39-9BACB9BFE2F7}" destId="{17D1BE10-5AAC-4DE5-9556-56E0C4B7F03F}" srcOrd="1" destOrd="0" presId="urn:microsoft.com/office/officeart/2008/layout/NameandTitleOrganizationalChart"/>
    <dgm:cxn modelId="{D15DEACD-CB30-4DB1-88FC-8E6DEC353C27}" type="presParOf" srcId="{F90458E9-8382-40D1-8B39-9BACB9BFE2F7}" destId="{7671AAB3-21D8-47FB-B42D-AF1BA1A1F13E}" srcOrd="2" destOrd="0" presId="urn:microsoft.com/office/officeart/2008/layout/NameandTitleOrganizationalChart"/>
    <dgm:cxn modelId="{EF51E6B4-003D-49FA-BD7D-79BD0CB9D8A3}" type="presParOf" srcId="{D33F7B12-2777-4D05-B2E1-844C219891C0}" destId="{59CB5AE1-79BD-45FD-A86B-78568E913855}" srcOrd="2" destOrd="0" presId="urn:microsoft.com/office/officeart/2008/layout/NameandTitleOrganizationalChart"/>
    <dgm:cxn modelId="{1277A408-7E6A-4E2F-B2FE-A5B486C6A1F6}" type="presParOf" srcId="{D33F7B12-2777-4D05-B2E1-844C219891C0}" destId="{E2AA5E0E-AB71-4C6A-BACE-CA040489CFD6}" srcOrd="3" destOrd="0" presId="urn:microsoft.com/office/officeart/2008/layout/NameandTitleOrganizationalChart"/>
    <dgm:cxn modelId="{128BDC4C-5972-4401-86A8-7D7DB4FD1F6F}" type="presParOf" srcId="{E2AA5E0E-AB71-4C6A-BACE-CA040489CFD6}" destId="{FA2B796A-F2AB-4AFB-AF59-73D884F3FD28}" srcOrd="0" destOrd="0" presId="urn:microsoft.com/office/officeart/2008/layout/NameandTitleOrganizationalChart"/>
    <dgm:cxn modelId="{96D6A99C-7A14-4C99-86E0-4AF969A1853E}" type="presParOf" srcId="{FA2B796A-F2AB-4AFB-AF59-73D884F3FD28}" destId="{5ED08FBE-D065-48AC-8B76-966704A66EC7}" srcOrd="0" destOrd="0" presId="urn:microsoft.com/office/officeart/2008/layout/NameandTitleOrganizationalChart"/>
    <dgm:cxn modelId="{87E8A549-EF64-49BC-A0C9-5DB375ABA358}" type="presParOf" srcId="{FA2B796A-F2AB-4AFB-AF59-73D884F3FD28}" destId="{73C9AF8C-DC77-416B-BFA9-2191970B3708}" srcOrd="1" destOrd="0" presId="urn:microsoft.com/office/officeart/2008/layout/NameandTitleOrganizationalChart"/>
    <dgm:cxn modelId="{BDFA157B-2BE1-4F40-8086-5279122C643F}" type="presParOf" srcId="{FA2B796A-F2AB-4AFB-AF59-73D884F3FD28}" destId="{34164D12-21E9-4A89-97DC-BA1EE243C455}" srcOrd="2" destOrd="0" presId="urn:microsoft.com/office/officeart/2008/layout/NameandTitleOrganizationalChart"/>
    <dgm:cxn modelId="{2AA74E16-7845-436B-8F18-20E23D7E183A}" type="presParOf" srcId="{E2AA5E0E-AB71-4C6A-BACE-CA040489CFD6}" destId="{64ACC94E-68AF-4695-B10E-EF461D26FC02}" srcOrd="1" destOrd="0" presId="urn:microsoft.com/office/officeart/2008/layout/NameandTitleOrganizationalChart"/>
    <dgm:cxn modelId="{BE9DA29C-274F-4B92-A257-8899A67C4C5E}" type="presParOf" srcId="{E2AA5E0E-AB71-4C6A-BACE-CA040489CFD6}" destId="{37EF002A-94E1-4DCC-821C-52D28DB9BA9F}" srcOrd="2" destOrd="0" presId="urn:microsoft.com/office/officeart/2008/layout/NameandTitleOrganizationalChart"/>
    <dgm:cxn modelId="{06B6D5C4-F4EB-4F90-818A-4D74EFE78A9C}" type="presParOf" srcId="{37EF002A-94E1-4DCC-821C-52D28DB9BA9F}" destId="{F69F4ABA-99D1-4E4A-B9F5-9BD8CAECA14B}" srcOrd="0" destOrd="0" presId="urn:microsoft.com/office/officeart/2008/layout/NameandTitleOrganizationalChart"/>
    <dgm:cxn modelId="{0E43F91D-D544-4EC0-8872-426CEDF06EC4}" type="presParOf" srcId="{37EF002A-94E1-4DCC-821C-52D28DB9BA9F}" destId="{EBAF373F-0BDA-469A-BC6E-C91EFD0EC9BF}" srcOrd="1" destOrd="0" presId="urn:microsoft.com/office/officeart/2008/layout/NameandTitleOrganizationalChart"/>
    <dgm:cxn modelId="{A842663F-7F62-478B-9B8D-F5D06CEB34DC}" type="presParOf" srcId="{EBAF373F-0BDA-469A-BC6E-C91EFD0EC9BF}" destId="{8BCE427C-B85C-4061-9474-A483DF870D16}" srcOrd="0" destOrd="0" presId="urn:microsoft.com/office/officeart/2008/layout/NameandTitleOrganizationalChart"/>
    <dgm:cxn modelId="{890E0503-FFCD-41B5-9DA6-B8657105B894}" type="presParOf" srcId="{8BCE427C-B85C-4061-9474-A483DF870D16}" destId="{5D8AEB3D-9414-4EEF-A18C-0C7F1A4F2B77}" srcOrd="0" destOrd="0" presId="urn:microsoft.com/office/officeart/2008/layout/NameandTitleOrganizationalChart"/>
    <dgm:cxn modelId="{8BE0D54E-4301-414A-9D29-3A3EAAB0FAD5}" type="presParOf" srcId="{8BCE427C-B85C-4061-9474-A483DF870D16}" destId="{DEF5AB2C-1810-4668-A67E-6354E36AC316}" srcOrd="1" destOrd="0" presId="urn:microsoft.com/office/officeart/2008/layout/NameandTitleOrganizationalChart"/>
    <dgm:cxn modelId="{B7F546FB-34CF-44C7-8C5C-406824A5AA26}" type="presParOf" srcId="{8BCE427C-B85C-4061-9474-A483DF870D16}" destId="{0A827414-3FF2-465E-A492-36F54BA3A7D9}" srcOrd="2" destOrd="0" presId="urn:microsoft.com/office/officeart/2008/layout/NameandTitleOrganizationalChart"/>
    <dgm:cxn modelId="{5DBABDA3-AD5F-49CB-9E84-D554C7782596}" type="presParOf" srcId="{EBAF373F-0BDA-469A-BC6E-C91EFD0EC9BF}" destId="{0615D3C5-6626-4D4B-8E5F-FF4EBF7B3DDC}" srcOrd="1" destOrd="0" presId="urn:microsoft.com/office/officeart/2008/layout/NameandTitleOrganizationalChart"/>
    <dgm:cxn modelId="{579151D2-60EE-4A83-9309-8BB4D9E07997}" type="presParOf" srcId="{EBAF373F-0BDA-469A-BC6E-C91EFD0EC9BF}" destId="{8CB47449-E79A-4A90-B6CE-125A22605FC5}" srcOrd="2" destOrd="0" presId="urn:microsoft.com/office/officeart/2008/layout/NameandTitleOrganizationalChart"/>
    <dgm:cxn modelId="{F0F91D46-21BD-4B3C-B765-DC2AE7D7FC44}" type="presParOf" srcId="{264FC279-9D97-4E55-AEAE-4E48A861F5E1}" destId="{E6226B8F-ADBC-464A-8D47-BBF7304D1BDF}" srcOrd="2" destOrd="0" presId="urn:microsoft.com/office/officeart/2008/layout/NameandTitleOrganizationalChart"/>
    <dgm:cxn modelId="{C0706173-6BD0-4B88-8660-006DDEE8AC1D}" type="presParOf" srcId="{A2AEEA32-80AA-47C5-A542-AB031BB10B8F}" destId="{1940D9DD-8E68-4F4F-BBAA-80FB664DD50D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CE3D5F-00A4-4FB9-9582-12E4E8DF1B55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6813B99E-B419-496E-950D-8EF1E765DECA}">
      <dgm:prSet phldrT="[Szöveg]" phldr="0" custT="1"/>
      <dgm:spPr/>
      <dgm:t>
        <a:bodyPr/>
        <a:lstStyle/>
        <a:p>
          <a:r>
            <a:rPr lang="hu-HU" sz="2000" dirty="0" smtClean="0"/>
            <a:t>Research project</a:t>
          </a:r>
          <a:endParaRPr lang="hu-HU" sz="2000" dirty="0"/>
        </a:p>
      </dgm:t>
    </dgm:pt>
    <dgm:pt modelId="{DF68258A-825F-4400-BFCE-AED302913CD4}" type="parTrans" cxnId="{E20E41BF-5906-439A-9360-AB17F6915080}">
      <dgm:prSet/>
      <dgm:spPr/>
      <dgm:t>
        <a:bodyPr/>
        <a:lstStyle/>
        <a:p>
          <a:endParaRPr lang="hu-HU"/>
        </a:p>
      </dgm:t>
    </dgm:pt>
    <dgm:pt modelId="{F3D59E7B-FCF0-477A-BB4B-F18C32DF1367}" type="sibTrans" cxnId="{E20E41BF-5906-439A-9360-AB17F6915080}">
      <dgm:prSet/>
      <dgm:spPr/>
      <dgm:t>
        <a:bodyPr/>
        <a:lstStyle/>
        <a:p>
          <a:r>
            <a:rPr lang="hu-HU" dirty="0" smtClean="0"/>
            <a:t>./</a:t>
          </a:r>
          <a:endParaRPr lang="hu-HU" dirty="0"/>
        </a:p>
      </dgm:t>
    </dgm:pt>
    <dgm:pt modelId="{110B1C58-58F4-42C7-A6C8-D65880AE7F75}">
      <dgm:prSet phldrT="[Szöveg]" phldr="0" custT="1"/>
      <dgm:spPr/>
      <dgm:t>
        <a:bodyPr/>
        <a:lstStyle/>
        <a:p>
          <a:r>
            <a:rPr lang="hu-HU" sz="1800" dirty="0" err="1" smtClean="0"/>
            <a:t>Physics</a:t>
          </a:r>
          <a:r>
            <a:rPr lang="hu-HU" sz="1800" dirty="0" smtClean="0"/>
            <a:t> </a:t>
          </a:r>
          <a:r>
            <a:rPr lang="hu-HU" sz="1800" dirty="0" err="1" smtClean="0"/>
            <a:t>library</a:t>
          </a:r>
          <a:endParaRPr lang="hu-HU" sz="1800" dirty="0"/>
        </a:p>
      </dgm:t>
    </dgm:pt>
    <dgm:pt modelId="{216ECA2F-DE6A-484A-82BC-C99200108E73}" type="parTrans" cxnId="{447F0AC1-A87E-4930-8718-57C492044766}">
      <dgm:prSet/>
      <dgm:spPr/>
      <dgm:t>
        <a:bodyPr/>
        <a:lstStyle/>
        <a:p>
          <a:endParaRPr lang="hu-HU"/>
        </a:p>
      </dgm:t>
    </dgm:pt>
    <dgm:pt modelId="{6F534D32-A43B-47EA-B912-6661712D409B}" type="sibTrans" cxnId="{447F0AC1-A87E-4930-8718-57C492044766}">
      <dgm:prSet/>
      <dgm:spPr/>
      <dgm:t>
        <a:bodyPr/>
        <a:lstStyle/>
        <a:p>
          <a:r>
            <a:rPr lang="hu-HU" dirty="0" smtClean="0"/>
            <a:t>./</a:t>
          </a:r>
          <a:r>
            <a:rPr lang="hu-HU" dirty="0" err="1" smtClean="0"/>
            <a:t>phys</a:t>
          </a:r>
          <a:endParaRPr lang="hu-HU" dirty="0"/>
        </a:p>
      </dgm:t>
    </dgm:pt>
    <dgm:pt modelId="{7F521F21-9672-4815-9B90-C57C7701C174}">
      <dgm:prSet custT="1"/>
      <dgm:spPr/>
      <dgm:t>
        <a:bodyPr/>
        <a:lstStyle/>
        <a:p>
          <a:r>
            <a:rPr lang="hu-HU" sz="1800" dirty="0" err="1" smtClean="0"/>
            <a:t>Application</a:t>
          </a:r>
          <a:endParaRPr lang="hu-HU" sz="1800" dirty="0"/>
        </a:p>
      </dgm:t>
    </dgm:pt>
    <dgm:pt modelId="{7FFB20A4-A7AB-4EC1-A627-9CD20F52237A}" type="parTrans" cxnId="{666BDB2E-7215-47C0-BCEB-24C32F9F7881}">
      <dgm:prSet/>
      <dgm:spPr/>
      <dgm:t>
        <a:bodyPr/>
        <a:lstStyle/>
        <a:p>
          <a:endParaRPr lang="hu-HU"/>
        </a:p>
      </dgm:t>
    </dgm:pt>
    <dgm:pt modelId="{1F2C9E99-796F-4060-80B0-1B71D1A56C98}" type="sibTrans" cxnId="{666BDB2E-7215-47C0-BCEB-24C32F9F7881}">
      <dgm:prSet/>
      <dgm:spPr/>
      <dgm:t>
        <a:bodyPr/>
        <a:lstStyle/>
        <a:p>
          <a:r>
            <a:rPr lang="hu-HU" dirty="0" smtClean="0"/>
            <a:t>./</a:t>
          </a:r>
          <a:r>
            <a:rPr lang="hu-HU" dirty="0" err="1" smtClean="0"/>
            <a:t>app</a:t>
          </a:r>
          <a:endParaRPr lang="hu-HU" dirty="0"/>
        </a:p>
      </dgm:t>
    </dgm:pt>
    <dgm:pt modelId="{6D63057E-D8EE-4C2E-B7F8-70D62033A279}">
      <dgm:prSet/>
      <dgm:spPr/>
      <dgm:t>
        <a:bodyPr/>
        <a:lstStyle/>
        <a:p>
          <a:r>
            <a:rPr lang="hu-HU" dirty="0" err="1" smtClean="0"/>
            <a:t>src</a:t>
          </a:r>
          <a:endParaRPr lang="hu-HU" dirty="0"/>
        </a:p>
      </dgm:t>
    </dgm:pt>
    <dgm:pt modelId="{FB92DE17-5FF6-44B6-AA96-B9090E225B3A}" type="parTrans" cxnId="{6596E5C8-C4E1-4086-9B66-DAD6DBAD5D85}">
      <dgm:prSet/>
      <dgm:spPr/>
      <dgm:t>
        <a:bodyPr/>
        <a:lstStyle/>
        <a:p>
          <a:endParaRPr lang="hu-HU"/>
        </a:p>
      </dgm:t>
    </dgm:pt>
    <dgm:pt modelId="{43AB3AA2-51C4-4926-A110-C9E2D4B3E5E6}" type="sibTrans" cxnId="{6596E5C8-C4E1-4086-9B66-DAD6DBAD5D85}">
      <dgm:prSet/>
      <dgm:spPr/>
      <dgm:t>
        <a:bodyPr/>
        <a:lstStyle/>
        <a:p>
          <a:r>
            <a:rPr lang="hu-HU" dirty="0" smtClean="0"/>
            <a:t>./</a:t>
          </a:r>
          <a:r>
            <a:rPr lang="hu-HU" dirty="0" err="1" smtClean="0"/>
            <a:t>app</a:t>
          </a:r>
          <a:r>
            <a:rPr lang="hu-HU" dirty="0" smtClean="0"/>
            <a:t>/</a:t>
          </a:r>
          <a:r>
            <a:rPr lang="hu-HU" dirty="0" err="1" smtClean="0"/>
            <a:t>src</a:t>
          </a:r>
          <a:endParaRPr lang="hu-HU" dirty="0"/>
        </a:p>
      </dgm:t>
    </dgm:pt>
    <dgm:pt modelId="{949E3286-48E4-4AE2-835B-CFB6504E7CD3}">
      <dgm:prSet/>
      <dgm:spPr/>
      <dgm:t>
        <a:bodyPr/>
        <a:lstStyle/>
        <a:p>
          <a:r>
            <a:rPr lang="hu-HU" dirty="0" err="1" smtClean="0"/>
            <a:t>inc</a:t>
          </a:r>
          <a:endParaRPr lang="hu-HU" dirty="0"/>
        </a:p>
      </dgm:t>
    </dgm:pt>
    <dgm:pt modelId="{8A6E68A1-BECE-4A09-9BD0-3FFAF68426F8}" type="parTrans" cxnId="{B1D9539C-070A-47DC-B610-D61129B9679B}">
      <dgm:prSet/>
      <dgm:spPr/>
      <dgm:t>
        <a:bodyPr/>
        <a:lstStyle/>
        <a:p>
          <a:endParaRPr lang="hu-HU"/>
        </a:p>
      </dgm:t>
    </dgm:pt>
    <dgm:pt modelId="{2DC17803-31E0-4380-9CDE-CC4A7990C5B0}" type="sibTrans" cxnId="{B1D9539C-070A-47DC-B610-D61129B9679B}">
      <dgm:prSet/>
      <dgm:spPr/>
      <dgm:t>
        <a:bodyPr/>
        <a:lstStyle/>
        <a:p>
          <a:r>
            <a:rPr lang="hu-HU" dirty="0" smtClean="0"/>
            <a:t>./</a:t>
          </a:r>
          <a:r>
            <a:rPr lang="hu-HU" dirty="0" err="1" smtClean="0"/>
            <a:t>app</a:t>
          </a:r>
          <a:r>
            <a:rPr lang="hu-HU" dirty="0" smtClean="0"/>
            <a:t>/</a:t>
          </a:r>
          <a:r>
            <a:rPr lang="hu-HU" dirty="0" err="1" smtClean="0"/>
            <a:t>inc</a:t>
          </a:r>
          <a:endParaRPr lang="hu-HU" dirty="0"/>
        </a:p>
      </dgm:t>
    </dgm:pt>
    <dgm:pt modelId="{358D3E4C-88CA-449E-97F1-6651B029E108}">
      <dgm:prSet phldrT="[Szöveg]" phldr="0"/>
      <dgm:spPr/>
      <dgm:t>
        <a:bodyPr/>
        <a:lstStyle/>
        <a:p>
          <a:r>
            <a:rPr lang="hu-HU" dirty="0" err="1" smtClean="0"/>
            <a:t>src</a:t>
          </a:r>
          <a:endParaRPr lang="hu-HU" dirty="0"/>
        </a:p>
      </dgm:t>
    </dgm:pt>
    <dgm:pt modelId="{573DAFA0-8469-4253-A6AA-5E68A44BD06C}" type="parTrans" cxnId="{B6A309EC-2AE8-44B2-8A36-FC93EC60E59E}">
      <dgm:prSet/>
      <dgm:spPr/>
      <dgm:t>
        <a:bodyPr/>
        <a:lstStyle/>
        <a:p>
          <a:endParaRPr lang="hu-HU"/>
        </a:p>
      </dgm:t>
    </dgm:pt>
    <dgm:pt modelId="{56CA3596-9338-4797-B8BB-18694C5A69F2}" type="sibTrans" cxnId="{B6A309EC-2AE8-44B2-8A36-FC93EC60E59E}">
      <dgm:prSet/>
      <dgm:spPr/>
      <dgm:t>
        <a:bodyPr/>
        <a:lstStyle/>
        <a:p>
          <a:r>
            <a:rPr lang="hu-HU" dirty="0" smtClean="0"/>
            <a:t>./</a:t>
          </a:r>
          <a:r>
            <a:rPr lang="hu-HU" dirty="0" err="1" smtClean="0"/>
            <a:t>phys</a:t>
          </a:r>
          <a:r>
            <a:rPr lang="hu-HU" dirty="0" smtClean="0"/>
            <a:t>/</a:t>
          </a:r>
          <a:r>
            <a:rPr lang="hu-HU" dirty="0" err="1" smtClean="0"/>
            <a:t>src</a:t>
          </a:r>
          <a:endParaRPr lang="hu-HU" dirty="0"/>
        </a:p>
      </dgm:t>
    </dgm:pt>
    <dgm:pt modelId="{D7A99629-5D48-44B8-A37C-7EAF0E889980}">
      <dgm:prSet/>
      <dgm:spPr/>
      <dgm:t>
        <a:bodyPr/>
        <a:lstStyle/>
        <a:p>
          <a:r>
            <a:rPr lang="hu-HU" dirty="0" err="1" smtClean="0"/>
            <a:t>inc</a:t>
          </a:r>
          <a:endParaRPr lang="hu-HU" dirty="0"/>
        </a:p>
      </dgm:t>
    </dgm:pt>
    <dgm:pt modelId="{03F0D9E4-903C-4AD3-95C5-96FFE5830CE6}" type="parTrans" cxnId="{326070E8-03F1-4DE1-91BF-23311B885106}">
      <dgm:prSet/>
      <dgm:spPr/>
      <dgm:t>
        <a:bodyPr/>
        <a:lstStyle/>
        <a:p>
          <a:endParaRPr lang="hu-HU"/>
        </a:p>
      </dgm:t>
    </dgm:pt>
    <dgm:pt modelId="{75989773-6B5D-4A15-9FAA-1ADEE40B80F8}" type="sibTrans" cxnId="{326070E8-03F1-4DE1-91BF-23311B885106}">
      <dgm:prSet/>
      <dgm:spPr/>
      <dgm:t>
        <a:bodyPr/>
        <a:lstStyle/>
        <a:p>
          <a:r>
            <a:rPr lang="hu-HU" dirty="0" smtClean="0"/>
            <a:t>./</a:t>
          </a:r>
          <a:r>
            <a:rPr lang="hu-HU" dirty="0" err="1" smtClean="0"/>
            <a:t>phys</a:t>
          </a:r>
          <a:r>
            <a:rPr lang="hu-HU" dirty="0" smtClean="0"/>
            <a:t>/</a:t>
          </a:r>
          <a:r>
            <a:rPr lang="hu-HU" dirty="0" err="1" smtClean="0"/>
            <a:t>inc</a:t>
          </a:r>
          <a:endParaRPr lang="hu-HU" dirty="0"/>
        </a:p>
      </dgm:t>
    </dgm:pt>
    <dgm:pt modelId="{3A276A63-E39F-4A8B-9344-BCD0997C6997}" type="asst">
      <dgm:prSet/>
      <dgm:spPr/>
      <dgm:t>
        <a:bodyPr/>
        <a:lstStyle/>
        <a:p>
          <a:r>
            <a:rPr lang="hu-HU" dirty="0" err="1" smtClean="0"/>
            <a:t>Phys</a:t>
          </a:r>
          <a:r>
            <a:rPr lang="hu-HU" dirty="0" smtClean="0"/>
            <a:t> </a:t>
          </a:r>
          <a:r>
            <a:rPr lang="hu-HU" dirty="0" err="1" smtClean="0"/>
            <a:t>stuff</a:t>
          </a:r>
          <a:endParaRPr lang="hu-HU" dirty="0"/>
        </a:p>
      </dgm:t>
    </dgm:pt>
    <dgm:pt modelId="{C982B660-D8E4-496F-A63A-F6654BFB9233}" type="parTrans" cxnId="{B968E6DF-6218-4328-AC71-2AE669B07F54}">
      <dgm:prSet/>
      <dgm:spPr/>
      <dgm:t>
        <a:bodyPr/>
        <a:lstStyle/>
        <a:p>
          <a:endParaRPr lang="hu-HU"/>
        </a:p>
      </dgm:t>
    </dgm:pt>
    <dgm:pt modelId="{E3062FA8-7CCB-4C61-BBA9-185883721BE0}" type="sibTrans" cxnId="{B968E6DF-6218-4328-AC71-2AE669B07F54}">
      <dgm:prSet/>
      <dgm:spPr/>
      <dgm:t>
        <a:bodyPr/>
        <a:lstStyle/>
        <a:p>
          <a:r>
            <a:rPr lang="hu-HU" dirty="0" smtClean="0"/>
            <a:t>stuff.cpp</a:t>
          </a:r>
          <a:endParaRPr lang="hu-HU" dirty="0"/>
        </a:p>
      </dgm:t>
    </dgm:pt>
    <dgm:pt modelId="{857096AE-1F5F-41F2-B0BC-626B83669BF3}" type="asst">
      <dgm:prSet/>
      <dgm:spPr/>
      <dgm:t>
        <a:bodyPr/>
        <a:lstStyle/>
        <a:p>
          <a:r>
            <a:rPr lang="hu-HU" dirty="0" smtClean="0"/>
            <a:t>More </a:t>
          </a:r>
          <a:r>
            <a:rPr lang="hu-HU" dirty="0" err="1" smtClean="0"/>
            <a:t>stuff</a:t>
          </a:r>
          <a:endParaRPr lang="hu-HU" dirty="0"/>
        </a:p>
      </dgm:t>
    </dgm:pt>
    <dgm:pt modelId="{DB3C81FD-3203-487D-AD9B-E9A6D075F3ED}" type="parTrans" cxnId="{E1D4CC89-0213-4859-A0F5-72EB0E17F2F6}">
      <dgm:prSet/>
      <dgm:spPr/>
      <dgm:t>
        <a:bodyPr/>
        <a:lstStyle/>
        <a:p>
          <a:endParaRPr lang="hu-HU"/>
        </a:p>
      </dgm:t>
    </dgm:pt>
    <dgm:pt modelId="{7533D66E-FFAE-471F-8B6D-F09F98608DC8}" type="sibTrans" cxnId="{E1D4CC89-0213-4859-A0F5-72EB0E17F2F6}">
      <dgm:prSet/>
      <dgm:spPr/>
      <dgm:t>
        <a:bodyPr/>
        <a:lstStyle/>
        <a:p>
          <a:r>
            <a:rPr lang="hu-HU" dirty="0" smtClean="0"/>
            <a:t>more.cpp</a:t>
          </a:r>
          <a:endParaRPr lang="hu-HU" dirty="0"/>
        </a:p>
      </dgm:t>
    </dgm:pt>
    <dgm:pt modelId="{CB4A351A-2475-4064-8A04-5B7E501BEDA4}" type="asst">
      <dgm:prSet/>
      <dgm:spPr/>
      <dgm:t>
        <a:bodyPr/>
        <a:lstStyle/>
        <a:p>
          <a:r>
            <a:rPr lang="hu-HU" dirty="0" err="1" smtClean="0"/>
            <a:t>Declarations</a:t>
          </a:r>
          <a:endParaRPr lang="hu-HU" dirty="0"/>
        </a:p>
      </dgm:t>
    </dgm:pt>
    <dgm:pt modelId="{B617B43F-328F-444D-BBE4-2FE7C4C690FB}" type="parTrans" cxnId="{4A93C0EA-F159-46A5-8E3A-6DD1D37C5C41}">
      <dgm:prSet/>
      <dgm:spPr/>
      <dgm:t>
        <a:bodyPr/>
        <a:lstStyle/>
        <a:p>
          <a:endParaRPr lang="hu-HU"/>
        </a:p>
      </dgm:t>
    </dgm:pt>
    <dgm:pt modelId="{5174D9C0-2942-450C-B456-D8272B4E3F79}" type="sibTrans" cxnId="{4A93C0EA-F159-46A5-8E3A-6DD1D37C5C41}">
      <dgm:prSet/>
      <dgm:spPr/>
      <dgm:t>
        <a:bodyPr/>
        <a:lstStyle/>
        <a:p>
          <a:r>
            <a:rPr lang="hu-HU" dirty="0" smtClean="0"/>
            <a:t>decl.hpp</a:t>
          </a:r>
          <a:endParaRPr lang="hu-HU" dirty="0"/>
        </a:p>
      </dgm:t>
    </dgm:pt>
    <dgm:pt modelId="{A96A8A8D-2E17-4460-9281-4E92D768A35E}" type="asst">
      <dgm:prSet/>
      <dgm:spPr/>
      <dgm:t>
        <a:bodyPr/>
        <a:lstStyle/>
        <a:p>
          <a:r>
            <a:rPr lang="hu-HU" dirty="0" smtClean="0"/>
            <a:t>Main</a:t>
          </a:r>
          <a:endParaRPr lang="hu-HU" dirty="0"/>
        </a:p>
      </dgm:t>
    </dgm:pt>
    <dgm:pt modelId="{16F37A76-BF02-4FFD-A6D5-7EB7159D1747}" type="parTrans" cxnId="{FF256781-C57B-4445-8C79-A4697FF30A7A}">
      <dgm:prSet/>
      <dgm:spPr/>
      <dgm:t>
        <a:bodyPr/>
        <a:lstStyle/>
        <a:p>
          <a:endParaRPr lang="hu-HU"/>
        </a:p>
      </dgm:t>
    </dgm:pt>
    <dgm:pt modelId="{4B1F88AD-5B71-4BB2-B426-D09074C44DE0}" type="sibTrans" cxnId="{FF256781-C57B-4445-8C79-A4697FF30A7A}">
      <dgm:prSet/>
      <dgm:spPr/>
      <dgm:t>
        <a:bodyPr/>
        <a:lstStyle/>
        <a:p>
          <a:r>
            <a:rPr lang="hu-HU" dirty="0" smtClean="0"/>
            <a:t>main.cpp</a:t>
          </a:r>
          <a:endParaRPr lang="hu-HU" dirty="0"/>
        </a:p>
      </dgm:t>
    </dgm:pt>
    <dgm:pt modelId="{5AB671D2-6AC2-4F82-996B-295B4B76AFE9}" type="asst">
      <dgm:prSet/>
      <dgm:spPr/>
      <dgm:t>
        <a:bodyPr/>
        <a:lstStyle/>
        <a:p>
          <a:r>
            <a:rPr lang="hu-HU" dirty="0" err="1" smtClean="0"/>
            <a:t>Header</a:t>
          </a:r>
          <a:endParaRPr lang="hu-HU" dirty="0"/>
        </a:p>
      </dgm:t>
    </dgm:pt>
    <dgm:pt modelId="{CEB10082-B4A5-48B4-A18C-3D905284DD94}" type="parTrans" cxnId="{A60A0C27-5F22-44C5-85A8-926022688B8F}">
      <dgm:prSet/>
      <dgm:spPr/>
      <dgm:t>
        <a:bodyPr/>
        <a:lstStyle/>
        <a:p>
          <a:endParaRPr lang="hu-HU"/>
        </a:p>
      </dgm:t>
    </dgm:pt>
    <dgm:pt modelId="{76343678-E32D-4049-9179-A3C9BC12AF41}" type="sibTrans" cxnId="{A60A0C27-5F22-44C5-85A8-926022688B8F}">
      <dgm:prSet/>
      <dgm:spPr/>
      <dgm:t>
        <a:bodyPr/>
        <a:lstStyle/>
        <a:p>
          <a:r>
            <a:rPr lang="hu-HU" dirty="0" smtClean="0"/>
            <a:t>header.hpp</a:t>
          </a:r>
          <a:endParaRPr lang="hu-HU" dirty="0"/>
        </a:p>
      </dgm:t>
    </dgm:pt>
    <dgm:pt modelId="{47497440-2EEA-4CDF-BAFB-7262B4C91EEA}" type="asst">
      <dgm:prSet custT="1"/>
      <dgm:spPr/>
      <dgm:t>
        <a:bodyPr/>
        <a:lstStyle/>
        <a:p>
          <a:r>
            <a:rPr lang="hu-HU" sz="1800" dirty="0" smtClean="0"/>
            <a:t>Top-</a:t>
          </a:r>
          <a:r>
            <a:rPr lang="hu-HU" sz="1800" dirty="0" err="1" smtClean="0"/>
            <a:t>level</a:t>
          </a:r>
          <a:r>
            <a:rPr lang="hu-HU" sz="1800" dirty="0" smtClean="0"/>
            <a:t> </a:t>
          </a:r>
          <a:r>
            <a:rPr lang="hu-HU" sz="1800" dirty="0" err="1" smtClean="0"/>
            <a:t>make</a:t>
          </a:r>
          <a:r>
            <a:rPr lang="hu-HU" sz="1800" dirty="0" smtClean="0"/>
            <a:t> file</a:t>
          </a:r>
          <a:endParaRPr lang="hu-HU" sz="1800" dirty="0"/>
        </a:p>
      </dgm:t>
    </dgm:pt>
    <dgm:pt modelId="{69C6315C-E8E7-44FA-ACF1-F63193A867D2}" type="parTrans" cxnId="{9D597986-2C9B-4C79-A77F-4EA44FCF3ACF}">
      <dgm:prSet/>
      <dgm:spPr/>
      <dgm:t>
        <a:bodyPr/>
        <a:lstStyle/>
        <a:p>
          <a:endParaRPr lang="hu-HU"/>
        </a:p>
      </dgm:t>
    </dgm:pt>
    <dgm:pt modelId="{9DF09434-C407-407B-8848-CF444CFD9D7A}" type="sibTrans" cxnId="{9D597986-2C9B-4C79-A77F-4EA44FCF3ACF}">
      <dgm:prSet/>
      <dgm:spPr/>
      <dgm:t>
        <a:bodyPr/>
        <a:lstStyle/>
        <a:p>
          <a:r>
            <a:rPr lang="hu-HU" dirty="0" smtClean="0"/>
            <a:t>CMakeLists.txt</a:t>
          </a:r>
          <a:endParaRPr lang="hu-HU" dirty="0"/>
        </a:p>
      </dgm:t>
    </dgm:pt>
    <dgm:pt modelId="{E670692F-6BDA-4212-B7D7-0786BD88543E}" type="asst">
      <dgm:prSet custT="1"/>
      <dgm:spPr/>
      <dgm:t>
        <a:bodyPr/>
        <a:lstStyle/>
        <a:p>
          <a:r>
            <a:rPr lang="hu-HU" sz="1800" dirty="0" err="1" smtClean="0"/>
            <a:t>Library</a:t>
          </a:r>
          <a:r>
            <a:rPr lang="hu-HU" sz="1800" dirty="0" smtClean="0"/>
            <a:t> </a:t>
          </a:r>
          <a:r>
            <a:rPr lang="hu-HU" sz="1800" dirty="0" err="1" smtClean="0"/>
            <a:t>make</a:t>
          </a:r>
          <a:r>
            <a:rPr lang="hu-HU" sz="1800" dirty="0" smtClean="0"/>
            <a:t> file</a:t>
          </a:r>
          <a:endParaRPr lang="hu-HU" sz="1800" dirty="0"/>
        </a:p>
      </dgm:t>
    </dgm:pt>
    <dgm:pt modelId="{DDBD0068-8F16-4442-8DEC-CF744FD47773}" type="parTrans" cxnId="{38CC67D5-0D89-4460-A1F5-58C5DAA4AA8F}">
      <dgm:prSet/>
      <dgm:spPr/>
      <dgm:t>
        <a:bodyPr/>
        <a:lstStyle/>
        <a:p>
          <a:endParaRPr lang="hu-HU"/>
        </a:p>
      </dgm:t>
    </dgm:pt>
    <dgm:pt modelId="{0D205F55-E92E-47D9-8AB7-2B324E7CAD15}" type="sibTrans" cxnId="{38CC67D5-0D89-4460-A1F5-58C5DAA4AA8F}">
      <dgm:prSet/>
      <dgm:spPr/>
      <dgm:t>
        <a:bodyPr/>
        <a:lstStyle/>
        <a:p>
          <a:r>
            <a:rPr lang="hu-HU" dirty="0" smtClean="0"/>
            <a:t>CMakeLists.txt</a:t>
          </a:r>
          <a:endParaRPr lang="hu-HU" dirty="0"/>
        </a:p>
      </dgm:t>
    </dgm:pt>
    <dgm:pt modelId="{D4FE70F6-7FFD-493B-A475-57A55BCCDCC4}" type="asst">
      <dgm:prSet custT="1"/>
      <dgm:spPr/>
      <dgm:t>
        <a:bodyPr/>
        <a:lstStyle/>
        <a:p>
          <a:r>
            <a:rPr lang="hu-HU" sz="1800" dirty="0" err="1" smtClean="0"/>
            <a:t>Application</a:t>
          </a:r>
          <a:r>
            <a:rPr lang="hu-HU" sz="1800" dirty="0" smtClean="0"/>
            <a:t> </a:t>
          </a:r>
          <a:r>
            <a:rPr lang="hu-HU" sz="1800" dirty="0" err="1" smtClean="0"/>
            <a:t>make</a:t>
          </a:r>
          <a:r>
            <a:rPr lang="hu-HU" sz="1800" dirty="0" smtClean="0"/>
            <a:t> file</a:t>
          </a:r>
          <a:endParaRPr lang="hu-HU" sz="1800" dirty="0"/>
        </a:p>
      </dgm:t>
    </dgm:pt>
    <dgm:pt modelId="{2E0CF967-9002-4C73-AFA2-12EC8FE4BA56}" type="parTrans" cxnId="{D950FC4E-403D-4E06-8AF4-1E47A876DE3A}">
      <dgm:prSet/>
      <dgm:spPr/>
      <dgm:t>
        <a:bodyPr/>
        <a:lstStyle/>
        <a:p>
          <a:endParaRPr lang="hu-HU"/>
        </a:p>
      </dgm:t>
    </dgm:pt>
    <dgm:pt modelId="{91684C10-5721-4388-A2ED-8020678F026B}" type="sibTrans" cxnId="{D950FC4E-403D-4E06-8AF4-1E47A876DE3A}">
      <dgm:prSet/>
      <dgm:spPr/>
      <dgm:t>
        <a:bodyPr/>
        <a:lstStyle/>
        <a:p>
          <a:r>
            <a:rPr lang="hu-HU" dirty="0" smtClean="0"/>
            <a:t>CMakeLists.txt</a:t>
          </a:r>
          <a:endParaRPr lang="hu-HU" dirty="0"/>
        </a:p>
      </dgm:t>
    </dgm:pt>
    <dgm:pt modelId="{A5C42A47-E83E-4359-BB64-8F213F1976A1}" type="pres">
      <dgm:prSet presAssocID="{1DCE3D5F-00A4-4FB9-9582-12E4E8DF1B5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A2AEEA32-80AA-47C5-A542-AB031BB10B8F}" type="pres">
      <dgm:prSet presAssocID="{6813B99E-B419-496E-950D-8EF1E765DECA}" presName="hierRoot1" presStyleCnt="0">
        <dgm:presLayoutVars>
          <dgm:hierBranch val="init"/>
        </dgm:presLayoutVars>
      </dgm:prSet>
      <dgm:spPr/>
    </dgm:pt>
    <dgm:pt modelId="{6073229A-0303-4422-A9D8-43FC094647C4}" type="pres">
      <dgm:prSet presAssocID="{6813B99E-B419-496E-950D-8EF1E765DECA}" presName="rootComposite1" presStyleCnt="0"/>
      <dgm:spPr/>
    </dgm:pt>
    <dgm:pt modelId="{CEF06928-674B-46CE-8C20-D7643397D6FF}" type="pres">
      <dgm:prSet presAssocID="{6813B99E-B419-496E-950D-8EF1E765DECA}" presName="rootText1" presStyleLbl="node0" presStyleIdx="0" presStyleCnt="1" custScaleX="176994" custScaleY="51419" custLinFactNeighborY="62451">
        <dgm:presLayoutVars>
          <dgm:chMax/>
          <dgm:chPref val="3"/>
        </dgm:presLayoutVars>
      </dgm:prSet>
      <dgm:spPr/>
      <dgm:t>
        <a:bodyPr/>
        <a:lstStyle/>
        <a:p>
          <a:endParaRPr lang="hu-HU"/>
        </a:p>
      </dgm:t>
    </dgm:pt>
    <dgm:pt modelId="{0119C513-4601-403D-ACC4-DE1CA1EE15FE}" type="pres">
      <dgm:prSet presAssocID="{6813B99E-B419-496E-950D-8EF1E765DECA}" presName="titleText1" presStyleLbl="fgAcc0" presStyleIdx="0" presStyleCnt="1" custLinFactY="60587" custLinFactNeighborX="8212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hu-HU"/>
        </a:p>
      </dgm:t>
    </dgm:pt>
    <dgm:pt modelId="{6AEE2704-6B75-441E-97BD-CE11879B1CB2}" type="pres">
      <dgm:prSet presAssocID="{6813B99E-B419-496E-950D-8EF1E765DECA}" presName="rootConnector1" presStyleLbl="node1" presStyleIdx="0" presStyleCnt="6"/>
      <dgm:spPr/>
      <dgm:t>
        <a:bodyPr/>
        <a:lstStyle/>
        <a:p>
          <a:endParaRPr lang="hu-HU"/>
        </a:p>
      </dgm:t>
    </dgm:pt>
    <dgm:pt modelId="{E29E7B8E-24C9-49CB-9F2A-40918AF39FE5}" type="pres">
      <dgm:prSet presAssocID="{6813B99E-B419-496E-950D-8EF1E765DECA}" presName="hierChild2" presStyleCnt="0"/>
      <dgm:spPr/>
    </dgm:pt>
    <dgm:pt modelId="{3708CC03-4B4C-4D30-848F-5814492986E3}" type="pres">
      <dgm:prSet presAssocID="{216ECA2F-DE6A-484A-82BC-C99200108E73}" presName="Name37" presStyleLbl="parChTrans1D2" presStyleIdx="0" presStyleCnt="3"/>
      <dgm:spPr/>
      <dgm:t>
        <a:bodyPr/>
        <a:lstStyle/>
        <a:p>
          <a:endParaRPr lang="hu-HU"/>
        </a:p>
      </dgm:t>
    </dgm:pt>
    <dgm:pt modelId="{3F5910A9-115B-487B-A1DF-707A46F6578F}" type="pres">
      <dgm:prSet presAssocID="{110B1C58-58F4-42C7-A6C8-D65880AE7F75}" presName="hierRoot2" presStyleCnt="0">
        <dgm:presLayoutVars>
          <dgm:hierBranch val="init"/>
        </dgm:presLayoutVars>
      </dgm:prSet>
      <dgm:spPr/>
    </dgm:pt>
    <dgm:pt modelId="{6B782781-F64A-4A22-AC69-2FA74BBEDE96}" type="pres">
      <dgm:prSet presAssocID="{110B1C58-58F4-42C7-A6C8-D65880AE7F75}" presName="rootComposite" presStyleCnt="0"/>
      <dgm:spPr/>
    </dgm:pt>
    <dgm:pt modelId="{6AEFE8DE-019E-4DB3-A6E4-997D58CFF316}" type="pres">
      <dgm:prSet presAssocID="{110B1C58-58F4-42C7-A6C8-D65880AE7F75}" presName="rootText" presStyleLbl="node1" presStyleIdx="0" presStyleCnt="6" custScaleX="144434" custScaleY="59090">
        <dgm:presLayoutVars>
          <dgm:chMax/>
          <dgm:chPref val="3"/>
        </dgm:presLayoutVars>
      </dgm:prSet>
      <dgm:spPr/>
      <dgm:t>
        <a:bodyPr/>
        <a:lstStyle/>
        <a:p>
          <a:endParaRPr lang="hu-HU"/>
        </a:p>
      </dgm:t>
    </dgm:pt>
    <dgm:pt modelId="{0E42847E-05E8-499A-A2DA-0976330915A8}" type="pres">
      <dgm:prSet presAssocID="{110B1C58-58F4-42C7-A6C8-D65880AE7F75}" presName="titleText2" presStyleLbl="fgAcc1" presStyleIdx="0" presStyleCnt="6">
        <dgm:presLayoutVars>
          <dgm:chMax val="0"/>
          <dgm:chPref val="0"/>
        </dgm:presLayoutVars>
      </dgm:prSet>
      <dgm:spPr/>
      <dgm:t>
        <a:bodyPr/>
        <a:lstStyle/>
        <a:p>
          <a:endParaRPr lang="hu-HU"/>
        </a:p>
      </dgm:t>
    </dgm:pt>
    <dgm:pt modelId="{52192F76-05E1-4EE0-A32F-D5C477CA2A17}" type="pres">
      <dgm:prSet presAssocID="{110B1C58-58F4-42C7-A6C8-D65880AE7F75}" presName="rootConnector" presStyleLbl="node2" presStyleIdx="0" presStyleCnt="0"/>
      <dgm:spPr/>
      <dgm:t>
        <a:bodyPr/>
        <a:lstStyle/>
        <a:p>
          <a:endParaRPr lang="hu-HU"/>
        </a:p>
      </dgm:t>
    </dgm:pt>
    <dgm:pt modelId="{1D5D6049-070C-46A8-B42E-CC7FD7963BC4}" type="pres">
      <dgm:prSet presAssocID="{110B1C58-58F4-42C7-A6C8-D65880AE7F75}" presName="hierChild4" presStyleCnt="0"/>
      <dgm:spPr/>
    </dgm:pt>
    <dgm:pt modelId="{BD422633-F723-42BE-8FB8-984B1ADD38E6}" type="pres">
      <dgm:prSet presAssocID="{573DAFA0-8469-4253-A6AA-5E68A44BD06C}" presName="Name37" presStyleLbl="parChTrans1D3" presStyleIdx="0" presStyleCnt="6"/>
      <dgm:spPr/>
      <dgm:t>
        <a:bodyPr/>
        <a:lstStyle/>
        <a:p>
          <a:endParaRPr lang="hu-HU"/>
        </a:p>
      </dgm:t>
    </dgm:pt>
    <dgm:pt modelId="{CFA43224-E866-4EE3-B71D-B71A03603117}" type="pres">
      <dgm:prSet presAssocID="{358D3E4C-88CA-449E-97F1-6651B029E108}" presName="hierRoot2" presStyleCnt="0">
        <dgm:presLayoutVars>
          <dgm:hierBranch val="init"/>
        </dgm:presLayoutVars>
      </dgm:prSet>
      <dgm:spPr/>
    </dgm:pt>
    <dgm:pt modelId="{06A1E43D-1E89-443E-AF23-4FC962A20A81}" type="pres">
      <dgm:prSet presAssocID="{358D3E4C-88CA-449E-97F1-6651B029E108}" presName="rootComposite" presStyleCnt="0"/>
      <dgm:spPr/>
    </dgm:pt>
    <dgm:pt modelId="{7E447645-2F0F-44D2-9E61-4394DE699291}" type="pres">
      <dgm:prSet presAssocID="{358D3E4C-88CA-449E-97F1-6651B029E108}" presName="rootText" presStyleLbl="node1" presStyleIdx="1" presStyleCnt="6">
        <dgm:presLayoutVars>
          <dgm:chMax/>
          <dgm:chPref val="3"/>
        </dgm:presLayoutVars>
      </dgm:prSet>
      <dgm:spPr/>
      <dgm:t>
        <a:bodyPr/>
        <a:lstStyle/>
        <a:p>
          <a:endParaRPr lang="hu-HU"/>
        </a:p>
      </dgm:t>
    </dgm:pt>
    <dgm:pt modelId="{76789FC9-2EB4-411F-A23B-4DB1B5355C14}" type="pres">
      <dgm:prSet presAssocID="{358D3E4C-88CA-449E-97F1-6651B029E108}" presName="titleText2" presStyleLbl="fgAcc1" presStyleIdx="1" presStyleCnt="6">
        <dgm:presLayoutVars>
          <dgm:chMax val="0"/>
          <dgm:chPref val="0"/>
        </dgm:presLayoutVars>
      </dgm:prSet>
      <dgm:spPr/>
      <dgm:t>
        <a:bodyPr/>
        <a:lstStyle/>
        <a:p>
          <a:endParaRPr lang="hu-HU"/>
        </a:p>
      </dgm:t>
    </dgm:pt>
    <dgm:pt modelId="{79097AFA-0F1C-4ADA-BE29-44A3A1F47029}" type="pres">
      <dgm:prSet presAssocID="{358D3E4C-88CA-449E-97F1-6651B029E108}" presName="rootConnector" presStyleLbl="node3" presStyleIdx="0" presStyleCnt="0"/>
      <dgm:spPr/>
      <dgm:t>
        <a:bodyPr/>
        <a:lstStyle/>
        <a:p>
          <a:endParaRPr lang="hu-HU"/>
        </a:p>
      </dgm:t>
    </dgm:pt>
    <dgm:pt modelId="{EB6E9177-8B88-4F25-B803-BCCFF377C181}" type="pres">
      <dgm:prSet presAssocID="{358D3E4C-88CA-449E-97F1-6651B029E108}" presName="hierChild4" presStyleCnt="0"/>
      <dgm:spPr/>
    </dgm:pt>
    <dgm:pt modelId="{420B8982-3A90-4A5C-A303-85B16AD8AECB}" type="pres">
      <dgm:prSet presAssocID="{358D3E4C-88CA-449E-97F1-6651B029E108}" presName="hierChild5" presStyleCnt="0"/>
      <dgm:spPr/>
    </dgm:pt>
    <dgm:pt modelId="{CF93D2EC-8FD5-4FC6-B6BD-DC792C519186}" type="pres">
      <dgm:prSet presAssocID="{C982B660-D8E4-496F-A63A-F6654BFB9233}" presName="Name96" presStyleLbl="parChTrans1D4" presStyleIdx="0" presStyleCnt="5"/>
      <dgm:spPr/>
      <dgm:t>
        <a:bodyPr/>
        <a:lstStyle/>
        <a:p>
          <a:endParaRPr lang="hu-HU"/>
        </a:p>
      </dgm:t>
    </dgm:pt>
    <dgm:pt modelId="{27A4E716-7C55-4B8C-9E07-954FCE396350}" type="pres">
      <dgm:prSet presAssocID="{3A276A63-E39F-4A8B-9344-BCD0997C6997}" presName="hierRoot3" presStyleCnt="0">
        <dgm:presLayoutVars>
          <dgm:hierBranch val="init"/>
        </dgm:presLayoutVars>
      </dgm:prSet>
      <dgm:spPr/>
    </dgm:pt>
    <dgm:pt modelId="{E4F0DDCC-6D88-4196-B1A1-E4CE092DF4B6}" type="pres">
      <dgm:prSet presAssocID="{3A276A63-E39F-4A8B-9344-BCD0997C6997}" presName="rootComposite3" presStyleCnt="0"/>
      <dgm:spPr/>
    </dgm:pt>
    <dgm:pt modelId="{1DBA1FCF-5455-4F2C-986A-42044311558C}" type="pres">
      <dgm:prSet presAssocID="{3A276A63-E39F-4A8B-9344-BCD0997C6997}" presName="rootText3" presStyleLbl="asst1" presStyleIdx="0" presStyleCnt="8" custScaleY="6808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036FDB41-434C-42A0-A153-CA7D1ED57843}" type="pres">
      <dgm:prSet presAssocID="{3A276A63-E39F-4A8B-9344-BCD0997C6997}" presName="titleText3" presStyleLbl="fgAcc2" presStyleIdx="0" presStyleCnt="8">
        <dgm:presLayoutVars>
          <dgm:chMax val="0"/>
          <dgm:chPref val="0"/>
        </dgm:presLayoutVars>
      </dgm:prSet>
      <dgm:spPr/>
      <dgm:t>
        <a:bodyPr/>
        <a:lstStyle/>
        <a:p>
          <a:endParaRPr lang="hu-HU"/>
        </a:p>
      </dgm:t>
    </dgm:pt>
    <dgm:pt modelId="{D62C573D-54B0-4143-95A7-27FB90D2BA33}" type="pres">
      <dgm:prSet presAssocID="{3A276A63-E39F-4A8B-9344-BCD0997C6997}" presName="rootConnector3" presStyleLbl="asst3" presStyleIdx="0" presStyleCnt="0"/>
      <dgm:spPr/>
      <dgm:t>
        <a:bodyPr/>
        <a:lstStyle/>
        <a:p>
          <a:endParaRPr lang="hu-HU"/>
        </a:p>
      </dgm:t>
    </dgm:pt>
    <dgm:pt modelId="{069B567E-49FB-4797-AE1B-1A46A1E358C8}" type="pres">
      <dgm:prSet presAssocID="{3A276A63-E39F-4A8B-9344-BCD0997C6997}" presName="hierChild6" presStyleCnt="0"/>
      <dgm:spPr/>
    </dgm:pt>
    <dgm:pt modelId="{63A4BB46-69D0-449C-AE90-E51D4E2C92F4}" type="pres">
      <dgm:prSet presAssocID="{3A276A63-E39F-4A8B-9344-BCD0997C6997}" presName="hierChild7" presStyleCnt="0"/>
      <dgm:spPr/>
    </dgm:pt>
    <dgm:pt modelId="{6054FBDF-637F-4D6F-9449-1204794EEAAB}" type="pres">
      <dgm:prSet presAssocID="{DB3C81FD-3203-487D-AD9B-E9A6D075F3ED}" presName="Name96" presStyleLbl="parChTrans1D4" presStyleIdx="1" presStyleCnt="5"/>
      <dgm:spPr/>
      <dgm:t>
        <a:bodyPr/>
        <a:lstStyle/>
        <a:p>
          <a:endParaRPr lang="hu-HU"/>
        </a:p>
      </dgm:t>
    </dgm:pt>
    <dgm:pt modelId="{8F333D98-347E-4774-A777-331CE03FC5E7}" type="pres">
      <dgm:prSet presAssocID="{857096AE-1F5F-41F2-B0BC-626B83669BF3}" presName="hierRoot3" presStyleCnt="0">
        <dgm:presLayoutVars>
          <dgm:hierBranch val="init"/>
        </dgm:presLayoutVars>
      </dgm:prSet>
      <dgm:spPr/>
    </dgm:pt>
    <dgm:pt modelId="{AC5EC78B-B9F4-4AB4-87D5-65582B1EF34E}" type="pres">
      <dgm:prSet presAssocID="{857096AE-1F5F-41F2-B0BC-626B83669BF3}" presName="rootComposite3" presStyleCnt="0"/>
      <dgm:spPr/>
    </dgm:pt>
    <dgm:pt modelId="{AEBDC457-85CF-4C0C-973F-9128E7A486AA}" type="pres">
      <dgm:prSet presAssocID="{857096AE-1F5F-41F2-B0BC-626B83669BF3}" presName="rootText3" presStyleLbl="asst1" presStyleIdx="1" presStyleCnt="8" custScaleY="6808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27B545E6-94D6-4DDB-8A50-27BAF13B09AF}" type="pres">
      <dgm:prSet presAssocID="{857096AE-1F5F-41F2-B0BC-626B83669BF3}" presName="titleText3" presStyleLbl="fgAcc2" presStyleIdx="1" presStyleCnt="8">
        <dgm:presLayoutVars>
          <dgm:chMax val="0"/>
          <dgm:chPref val="0"/>
        </dgm:presLayoutVars>
      </dgm:prSet>
      <dgm:spPr/>
      <dgm:t>
        <a:bodyPr/>
        <a:lstStyle/>
        <a:p>
          <a:endParaRPr lang="hu-HU"/>
        </a:p>
      </dgm:t>
    </dgm:pt>
    <dgm:pt modelId="{61A3CE56-764A-440E-A92C-06691D3E64FB}" type="pres">
      <dgm:prSet presAssocID="{857096AE-1F5F-41F2-B0BC-626B83669BF3}" presName="rootConnector3" presStyleLbl="asst3" presStyleIdx="0" presStyleCnt="0"/>
      <dgm:spPr/>
      <dgm:t>
        <a:bodyPr/>
        <a:lstStyle/>
        <a:p>
          <a:endParaRPr lang="hu-HU"/>
        </a:p>
      </dgm:t>
    </dgm:pt>
    <dgm:pt modelId="{C1BBAEFF-4B09-4C1B-8BBC-10B383D5AED1}" type="pres">
      <dgm:prSet presAssocID="{857096AE-1F5F-41F2-B0BC-626B83669BF3}" presName="hierChild6" presStyleCnt="0"/>
      <dgm:spPr/>
    </dgm:pt>
    <dgm:pt modelId="{C70F83F7-709A-48BE-A4C7-C1819024B8FB}" type="pres">
      <dgm:prSet presAssocID="{857096AE-1F5F-41F2-B0BC-626B83669BF3}" presName="hierChild7" presStyleCnt="0"/>
      <dgm:spPr/>
    </dgm:pt>
    <dgm:pt modelId="{6D4262C0-B559-4C05-9C87-0572453EC044}" type="pres">
      <dgm:prSet presAssocID="{03F0D9E4-903C-4AD3-95C5-96FFE5830CE6}" presName="Name37" presStyleLbl="parChTrans1D3" presStyleIdx="1" presStyleCnt="6"/>
      <dgm:spPr/>
      <dgm:t>
        <a:bodyPr/>
        <a:lstStyle/>
        <a:p>
          <a:endParaRPr lang="hu-HU"/>
        </a:p>
      </dgm:t>
    </dgm:pt>
    <dgm:pt modelId="{6C1B9847-D2D8-49D2-896F-50BF83BF77B0}" type="pres">
      <dgm:prSet presAssocID="{D7A99629-5D48-44B8-A37C-7EAF0E889980}" presName="hierRoot2" presStyleCnt="0">
        <dgm:presLayoutVars>
          <dgm:hierBranch val="init"/>
        </dgm:presLayoutVars>
      </dgm:prSet>
      <dgm:spPr/>
    </dgm:pt>
    <dgm:pt modelId="{6FD75C78-C31C-4A6F-9C0E-EA47BADD3128}" type="pres">
      <dgm:prSet presAssocID="{D7A99629-5D48-44B8-A37C-7EAF0E889980}" presName="rootComposite" presStyleCnt="0"/>
      <dgm:spPr/>
    </dgm:pt>
    <dgm:pt modelId="{809B4C73-C633-465B-A2C1-C629B837C340}" type="pres">
      <dgm:prSet presAssocID="{D7A99629-5D48-44B8-A37C-7EAF0E889980}" presName="rootText" presStyleLbl="node1" presStyleIdx="2" presStyleCnt="6">
        <dgm:presLayoutVars>
          <dgm:chMax/>
          <dgm:chPref val="3"/>
        </dgm:presLayoutVars>
      </dgm:prSet>
      <dgm:spPr/>
      <dgm:t>
        <a:bodyPr/>
        <a:lstStyle/>
        <a:p>
          <a:endParaRPr lang="hu-HU"/>
        </a:p>
      </dgm:t>
    </dgm:pt>
    <dgm:pt modelId="{8C57051F-8AD0-4612-BA1A-89361D0A33B5}" type="pres">
      <dgm:prSet presAssocID="{D7A99629-5D48-44B8-A37C-7EAF0E889980}" presName="titleText2" presStyleLbl="fgAcc1" presStyleIdx="2" presStyleCnt="6">
        <dgm:presLayoutVars>
          <dgm:chMax val="0"/>
          <dgm:chPref val="0"/>
        </dgm:presLayoutVars>
      </dgm:prSet>
      <dgm:spPr/>
      <dgm:t>
        <a:bodyPr/>
        <a:lstStyle/>
        <a:p>
          <a:endParaRPr lang="hu-HU"/>
        </a:p>
      </dgm:t>
    </dgm:pt>
    <dgm:pt modelId="{5840A970-6018-4866-825C-E69B0E9607F9}" type="pres">
      <dgm:prSet presAssocID="{D7A99629-5D48-44B8-A37C-7EAF0E889980}" presName="rootConnector" presStyleLbl="node3" presStyleIdx="0" presStyleCnt="0"/>
      <dgm:spPr/>
      <dgm:t>
        <a:bodyPr/>
        <a:lstStyle/>
        <a:p>
          <a:endParaRPr lang="hu-HU"/>
        </a:p>
      </dgm:t>
    </dgm:pt>
    <dgm:pt modelId="{46132F84-AA54-47A8-ACA7-66BE0ED0F67F}" type="pres">
      <dgm:prSet presAssocID="{D7A99629-5D48-44B8-A37C-7EAF0E889980}" presName="hierChild4" presStyleCnt="0"/>
      <dgm:spPr/>
    </dgm:pt>
    <dgm:pt modelId="{E37D9584-CE22-456E-BAEE-3C2B4E1B7FD3}" type="pres">
      <dgm:prSet presAssocID="{D7A99629-5D48-44B8-A37C-7EAF0E889980}" presName="hierChild5" presStyleCnt="0"/>
      <dgm:spPr/>
    </dgm:pt>
    <dgm:pt modelId="{6DB4300D-033C-407F-9F08-C1334EAC117A}" type="pres">
      <dgm:prSet presAssocID="{B617B43F-328F-444D-BBE4-2FE7C4C690FB}" presName="Name96" presStyleLbl="parChTrans1D4" presStyleIdx="2" presStyleCnt="5"/>
      <dgm:spPr/>
      <dgm:t>
        <a:bodyPr/>
        <a:lstStyle/>
        <a:p>
          <a:endParaRPr lang="hu-HU"/>
        </a:p>
      </dgm:t>
    </dgm:pt>
    <dgm:pt modelId="{44463E77-DF10-4361-B837-9A8EE4C7BC19}" type="pres">
      <dgm:prSet presAssocID="{CB4A351A-2475-4064-8A04-5B7E501BEDA4}" presName="hierRoot3" presStyleCnt="0">
        <dgm:presLayoutVars>
          <dgm:hierBranch val="init"/>
        </dgm:presLayoutVars>
      </dgm:prSet>
      <dgm:spPr/>
    </dgm:pt>
    <dgm:pt modelId="{E46A7D10-4B4D-40B3-A79B-D4A3ADCE2D20}" type="pres">
      <dgm:prSet presAssocID="{CB4A351A-2475-4064-8A04-5B7E501BEDA4}" presName="rootComposite3" presStyleCnt="0"/>
      <dgm:spPr/>
    </dgm:pt>
    <dgm:pt modelId="{C90BE1F6-F24A-40EC-8C0A-AD63C7852E57}" type="pres">
      <dgm:prSet presAssocID="{CB4A351A-2475-4064-8A04-5B7E501BEDA4}" presName="rootText3" presStyleLbl="asst1" presStyleIdx="2" presStyleCnt="8" custScaleY="7848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B399B279-6A92-4F74-BD62-BA9600650923}" type="pres">
      <dgm:prSet presAssocID="{CB4A351A-2475-4064-8A04-5B7E501BEDA4}" presName="titleText3" presStyleLbl="fgAcc2" presStyleIdx="2" presStyleCnt="8">
        <dgm:presLayoutVars>
          <dgm:chMax val="0"/>
          <dgm:chPref val="0"/>
        </dgm:presLayoutVars>
      </dgm:prSet>
      <dgm:spPr/>
      <dgm:t>
        <a:bodyPr/>
        <a:lstStyle/>
        <a:p>
          <a:endParaRPr lang="hu-HU"/>
        </a:p>
      </dgm:t>
    </dgm:pt>
    <dgm:pt modelId="{A79046A5-2917-4787-8984-6BDC257B9DF9}" type="pres">
      <dgm:prSet presAssocID="{CB4A351A-2475-4064-8A04-5B7E501BEDA4}" presName="rootConnector3" presStyleLbl="asst3" presStyleIdx="0" presStyleCnt="0"/>
      <dgm:spPr/>
      <dgm:t>
        <a:bodyPr/>
        <a:lstStyle/>
        <a:p>
          <a:endParaRPr lang="hu-HU"/>
        </a:p>
      </dgm:t>
    </dgm:pt>
    <dgm:pt modelId="{1A2AEF43-D482-4057-B06B-9132103F98DF}" type="pres">
      <dgm:prSet presAssocID="{CB4A351A-2475-4064-8A04-5B7E501BEDA4}" presName="hierChild6" presStyleCnt="0"/>
      <dgm:spPr/>
    </dgm:pt>
    <dgm:pt modelId="{17682E39-0808-4D39-A7C3-C15111B97E75}" type="pres">
      <dgm:prSet presAssocID="{CB4A351A-2475-4064-8A04-5B7E501BEDA4}" presName="hierChild7" presStyleCnt="0"/>
      <dgm:spPr/>
    </dgm:pt>
    <dgm:pt modelId="{D6816F51-73F4-4D97-B058-F75F8F9BCA04}" type="pres">
      <dgm:prSet presAssocID="{110B1C58-58F4-42C7-A6C8-D65880AE7F75}" presName="hierChild5" presStyleCnt="0"/>
      <dgm:spPr/>
    </dgm:pt>
    <dgm:pt modelId="{ACC7B7EC-DBBA-4A36-9BE5-6F8A379FB9FE}" type="pres">
      <dgm:prSet presAssocID="{DDBD0068-8F16-4442-8DEC-CF744FD47773}" presName="Name96" presStyleLbl="parChTrans1D3" presStyleIdx="2" presStyleCnt="6"/>
      <dgm:spPr/>
      <dgm:t>
        <a:bodyPr/>
        <a:lstStyle/>
        <a:p>
          <a:endParaRPr lang="hu-HU"/>
        </a:p>
      </dgm:t>
    </dgm:pt>
    <dgm:pt modelId="{67ED3AF5-1087-4186-91C7-4495627FC16B}" type="pres">
      <dgm:prSet presAssocID="{E670692F-6BDA-4212-B7D7-0786BD88543E}" presName="hierRoot3" presStyleCnt="0">
        <dgm:presLayoutVars>
          <dgm:hierBranch val="init"/>
        </dgm:presLayoutVars>
      </dgm:prSet>
      <dgm:spPr/>
    </dgm:pt>
    <dgm:pt modelId="{C9A8704D-1D3A-4C96-9F14-91FAFA574C74}" type="pres">
      <dgm:prSet presAssocID="{E670692F-6BDA-4212-B7D7-0786BD88543E}" presName="rootComposite3" presStyleCnt="0"/>
      <dgm:spPr/>
    </dgm:pt>
    <dgm:pt modelId="{507BC790-EB0B-466B-9D77-18E906C58528}" type="pres">
      <dgm:prSet presAssocID="{E670692F-6BDA-4212-B7D7-0786BD88543E}" presName="rootText3" presStyleLbl="asst1" presStyleIdx="3" presStyleCnt="8" custScaleX="154390" custScaleY="5794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45327C16-2F18-4647-A163-9A546301C9DF}" type="pres">
      <dgm:prSet presAssocID="{E670692F-6BDA-4212-B7D7-0786BD88543E}" presName="titleText3" presStyleLbl="fgAcc2" presStyleIdx="3" presStyleCnt="8">
        <dgm:presLayoutVars>
          <dgm:chMax val="0"/>
          <dgm:chPref val="0"/>
        </dgm:presLayoutVars>
      </dgm:prSet>
      <dgm:spPr/>
      <dgm:t>
        <a:bodyPr/>
        <a:lstStyle/>
        <a:p>
          <a:endParaRPr lang="hu-HU"/>
        </a:p>
      </dgm:t>
    </dgm:pt>
    <dgm:pt modelId="{2628265C-FE58-4AF6-8AAD-50A28A77096B}" type="pres">
      <dgm:prSet presAssocID="{E670692F-6BDA-4212-B7D7-0786BD88543E}" presName="rootConnector3" presStyleLbl="asst2" presStyleIdx="0" presStyleCnt="0"/>
      <dgm:spPr/>
      <dgm:t>
        <a:bodyPr/>
        <a:lstStyle/>
        <a:p>
          <a:endParaRPr lang="hu-HU"/>
        </a:p>
      </dgm:t>
    </dgm:pt>
    <dgm:pt modelId="{D9F393BF-B19F-4682-B8AD-6E0F52ADE5CA}" type="pres">
      <dgm:prSet presAssocID="{E670692F-6BDA-4212-B7D7-0786BD88543E}" presName="hierChild6" presStyleCnt="0"/>
      <dgm:spPr/>
    </dgm:pt>
    <dgm:pt modelId="{08AFD064-75DA-4205-8A23-E57C6D030BC4}" type="pres">
      <dgm:prSet presAssocID="{E670692F-6BDA-4212-B7D7-0786BD88543E}" presName="hierChild7" presStyleCnt="0"/>
      <dgm:spPr/>
    </dgm:pt>
    <dgm:pt modelId="{327B7758-9D36-4F82-A70F-82EF98D8D4E0}" type="pres">
      <dgm:prSet presAssocID="{7FFB20A4-A7AB-4EC1-A627-9CD20F52237A}" presName="Name37" presStyleLbl="parChTrans1D2" presStyleIdx="1" presStyleCnt="3"/>
      <dgm:spPr/>
      <dgm:t>
        <a:bodyPr/>
        <a:lstStyle/>
        <a:p>
          <a:endParaRPr lang="hu-HU"/>
        </a:p>
      </dgm:t>
    </dgm:pt>
    <dgm:pt modelId="{264FC279-9D97-4E55-AEAE-4E48A861F5E1}" type="pres">
      <dgm:prSet presAssocID="{7F521F21-9672-4815-9B90-C57C7701C174}" presName="hierRoot2" presStyleCnt="0">
        <dgm:presLayoutVars>
          <dgm:hierBranch val="init"/>
        </dgm:presLayoutVars>
      </dgm:prSet>
      <dgm:spPr/>
    </dgm:pt>
    <dgm:pt modelId="{F588E89D-032F-4912-9091-476BD4B7C09C}" type="pres">
      <dgm:prSet presAssocID="{7F521F21-9672-4815-9B90-C57C7701C174}" presName="rootComposite" presStyleCnt="0"/>
      <dgm:spPr/>
    </dgm:pt>
    <dgm:pt modelId="{AE1E7FB9-C5C3-4229-9F10-379056BC021E}" type="pres">
      <dgm:prSet presAssocID="{7F521F21-9672-4815-9B90-C57C7701C174}" presName="rootText" presStyleLbl="node1" presStyleIdx="3" presStyleCnt="6" custScaleX="120308" custScaleY="70324">
        <dgm:presLayoutVars>
          <dgm:chMax/>
          <dgm:chPref val="3"/>
        </dgm:presLayoutVars>
      </dgm:prSet>
      <dgm:spPr/>
      <dgm:t>
        <a:bodyPr/>
        <a:lstStyle/>
        <a:p>
          <a:endParaRPr lang="hu-HU"/>
        </a:p>
      </dgm:t>
    </dgm:pt>
    <dgm:pt modelId="{DDEF929D-5D1F-4A39-B8AF-5DFC2A99EA58}" type="pres">
      <dgm:prSet presAssocID="{7F521F21-9672-4815-9B90-C57C7701C174}" presName="titleText2" presStyleLbl="fgAcc1" presStyleIdx="3" presStyleCnt="6">
        <dgm:presLayoutVars>
          <dgm:chMax val="0"/>
          <dgm:chPref val="0"/>
        </dgm:presLayoutVars>
      </dgm:prSet>
      <dgm:spPr/>
      <dgm:t>
        <a:bodyPr/>
        <a:lstStyle/>
        <a:p>
          <a:endParaRPr lang="hu-HU"/>
        </a:p>
      </dgm:t>
    </dgm:pt>
    <dgm:pt modelId="{C8A92223-D456-4FD3-B354-481AE125EB83}" type="pres">
      <dgm:prSet presAssocID="{7F521F21-9672-4815-9B90-C57C7701C174}" presName="rootConnector" presStyleLbl="node2" presStyleIdx="0" presStyleCnt="0"/>
      <dgm:spPr/>
      <dgm:t>
        <a:bodyPr/>
        <a:lstStyle/>
        <a:p>
          <a:endParaRPr lang="hu-HU"/>
        </a:p>
      </dgm:t>
    </dgm:pt>
    <dgm:pt modelId="{D33F7B12-2777-4D05-B2E1-844C219891C0}" type="pres">
      <dgm:prSet presAssocID="{7F521F21-9672-4815-9B90-C57C7701C174}" presName="hierChild4" presStyleCnt="0"/>
      <dgm:spPr/>
    </dgm:pt>
    <dgm:pt modelId="{50C762F2-58EA-4B3D-A475-B42880546498}" type="pres">
      <dgm:prSet presAssocID="{FB92DE17-5FF6-44B6-AA96-B9090E225B3A}" presName="Name37" presStyleLbl="parChTrans1D3" presStyleIdx="3" presStyleCnt="6"/>
      <dgm:spPr/>
      <dgm:t>
        <a:bodyPr/>
        <a:lstStyle/>
        <a:p>
          <a:endParaRPr lang="hu-HU"/>
        </a:p>
      </dgm:t>
    </dgm:pt>
    <dgm:pt modelId="{B26E4D0F-6433-4C3D-BF75-3AFFE91061B2}" type="pres">
      <dgm:prSet presAssocID="{6D63057E-D8EE-4C2E-B7F8-70D62033A279}" presName="hierRoot2" presStyleCnt="0">
        <dgm:presLayoutVars>
          <dgm:hierBranch val="init"/>
        </dgm:presLayoutVars>
      </dgm:prSet>
      <dgm:spPr/>
    </dgm:pt>
    <dgm:pt modelId="{E9A22813-A331-4EFB-8212-E0E249FC1FCE}" type="pres">
      <dgm:prSet presAssocID="{6D63057E-D8EE-4C2E-B7F8-70D62033A279}" presName="rootComposite" presStyleCnt="0"/>
      <dgm:spPr/>
    </dgm:pt>
    <dgm:pt modelId="{36715055-E892-483C-9DEE-EFD7514CD416}" type="pres">
      <dgm:prSet presAssocID="{6D63057E-D8EE-4C2E-B7F8-70D62033A279}" presName="rootText" presStyleLbl="node1" presStyleIdx="4" presStyleCnt="6">
        <dgm:presLayoutVars>
          <dgm:chMax/>
          <dgm:chPref val="3"/>
        </dgm:presLayoutVars>
      </dgm:prSet>
      <dgm:spPr/>
      <dgm:t>
        <a:bodyPr/>
        <a:lstStyle/>
        <a:p>
          <a:endParaRPr lang="hu-HU"/>
        </a:p>
      </dgm:t>
    </dgm:pt>
    <dgm:pt modelId="{C78BFE96-C7F5-4255-A734-0F3DBCDE1E35}" type="pres">
      <dgm:prSet presAssocID="{6D63057E-D8EE-4C2E-B7F8-70D62033A279}" presName="titleText2" presStyleLbl="fgAcc1" presStyleIdx="4" presStyleCnt="6">
        <dgm:presLayoutVars>
          <dgm:chMax val="0"/>
          <dgm:chPref val="0"/>
        </dgm:presLayoutVars>
      </dgm:prSet>
      <dgm:spPr/>
      <dgm:t>
        <a:bodyPr/>
        <a:lstStyle/>
        <a:p>
          <a:endParaRPr lang="hu-HU"/>
        </a:p>
      </dgm:t>
    </dgm:pt>
    <dgm:pt modelId="{09E6965A-068C-4694-A6E2-8B7725D5F52A}" type="pres">
      <dgm:prSet presAssocID="{6D63057E-D8EE-4C2E-B7F8-70D62033A279}" presName="rootConnector" presStyleLbl="node3" presStyleIdx="0" presStyleCnt="0"/>
      <dgm:spPr/>
      <dgm:t>
        <a:bodyPr/>
        <a:lstStyle/>
        <a:p>
          <a:endParaRPr lang="hu-HU"/>
        </a:p>
      </dgm:t>
    </dgm:pt>
    <dgm:pt modelId="{3BCF7894-24B9-4EAE-BFB9-D3598A7CE997}" type="pres">
      <dgm:prSet presAssocID="{6D63057E-D8EE-4C2E-B7F8-70D62033A279}" presName="hierChild4" presStyleCnt="0"/>
      <dgm:spPr/>
    </dgm:pt>
    <dgm:pt modelId="{7E05437A-DAA4-4D4C-9F48-8057B73F094D}" type="pres">
      <dgm:prSet presAssocID="{6D63057E-D8EE-4C2E-B7F8-70D62033A279}" presName="hierChild5" presStyleCnt="0"/>
      <dgm:spPr/>
    </dgm:pt>
    <dgm:pt modelId="{6E30F917-5A10-41D2-864E-5787FE0B7AFE}" type="pres">
      <dgm:prSet presAssocID="{16F37A76-BF02-4FFD-A6D5-7EB7159D1747}" presName="Name96" presStyleLbl="parChTrans1D4" presStyleIdx="3" presStyleCnt="5"/>
      <dgm:spPr/>
      <dgm:t>
        <a:bodyPr/>
        <a:lstStyle/>
        <a:p>
          <a:endParaRPr lang="hu-HU"/>
        </a:p>
      </dgm:t>
    </dgm:pt>
    <dgm:pt modelId="{F90458E9-8382-40D1-8B39-9BACB9BFE2F7}" type="pres">
      <dgm:prSet presAssocID="{A96A8A8D-2E17-4460-9281-4E92D768A35E}" presName="hierRoot3" presStyleCnt="0">
        <dgm:presLayoutVars>
          <dgm:hierBranch val="init"/>
        </dgm:presLayoutVars>
      </dgm:prSet>
      <dgm:spPr/>
    </dgm:pt>
    <dgm:pt modelId="{87F09974-1FFA-45D4-BC05-AF4936445C46}" type="pres">
      <dgm:prSet presAssocID="{A96A8A8D-2E17-4460-9281-4E92D768A35E}" presName="rootComposite3" presStyleCnt="0"/>
      <dgm:spPr/>
    </dgm:pt>
    <dgm:pt modelId="{C459F68D-24B1-4B98-A75B-B676D44DC0A2}" type="pres">
      <dgm:prSet presAssocID="{A96A8A8D-2E17-4460-9281-4E92D768A35E}" presName="rootText3" presStyleLbl="asst1" presStyleIdx="4" presStyleCnt="8" custScaleY="67247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CC5DF0E-414D-4B96-AE3B-C05027FB44AE}" type="pres">
      <dgm:prSet presAssocID="{A96A8A8D-2E17-4460-9281-4E92D768A35E}" presName="titleText3" presStyleLbl="fgAcc2" presStyleIdx="4" presStyleCnt="8">
        <dgm:presLayoutVars>
          <dgm:chMax val="0"/>
          <dgm:chPref val="0"/>
        </dgm:presLayoutVars>
      </dgm:prSet>
      <dgm:spPr/>
      <dgm:t>
        <a:bodyPr/>
        <a:lstStyle/>
        <a:p>
          <a:endParaRPr lang="hu-HU"/>
        </a:p>
      </dgm:t>
    </dgm:pt>
    <dgm:pt modelId="{20FC9121-0F13-4E52-AB77-7D3EE0D181A6}" type="pres">
      <dgm:prSet presAssocID="{A96A8A8D-2E17-4460-9281-4E92D768A35E}" presName="rootConnector3" presStyleLbl="asst3" presStyleIdx="0" presStyleCnt="0"/>
      <dgm:spPr/>
      <dgm:t>
        <a:bodyPr/>
        <a:lstStyle/>
        <a:p>
          <a:endParaRPr lang="hu-HU"/>
        </a:p>
      </dgm:t>
    </dgm:pt>
    <dgm:pt modelId="{17D1BE10-5AAC-4DE5-9556-56E0C4B7F03F}" type="pres">
      <dgm:prSet presAssocID="{A96A8A8D-2E17-4460-9281-4E92D768A35E}" presName="hierChild6" presStyleCnt="0"/>
      <dgm:spPr/>
    </dgm:pt>
    <dgm:pt modelId="{7671AAB3-21D8-47FB-B42D-AF1BA1A1F13E}" type="pres">
      <dgm:prSet presAssocID="{A96A8A8D-2E17-4460-9281-4E92D768A35E}" presName="hierChild7" presStyleCnt="0"/>
      <dgm:spPr/>
    </dgm:pt>
    <dgm:pt modelId="{59CB5AE1-79BD-45FD-A86B-78568E913855}" type="pres">
      <dgm:prSet presAssocID="{8A6E68A1-BECE-4A09-9BD0-3FFAF68426F8}" presName="Name37" presStyleLbl="parChTrans1D3" presStyleIdx="4" presStyleCnt="6"/>
      <dgm:spPr/>
      <dgm:t>
        <a:bodyPr/>
        <a:lstStyle/>
        <a:p>
          <a:endParaRPr lang="hu-HU"/>
        </a:p>
      </dgm:t>
    </dgm:pt>
    <dgm:pt modelId="{E2AA5E0E-AB71-4C6A-BACE-CA040489CFD6}" type="pres">
      <dgm:prSet presAssocID="{949E3286-48E4-4AE2-835B-CFB6504E7CD3}" presName="hierRoot2" presStyleCnt="0">
        <dgm:presLayoutVars>
          <dgm:hierBranch val="init"/>
        </dgm:presLayoutVars>
      </dgm:prSet>
      <dgm:spPr/>
    </dgm:pt>
    <dgm:pt modelId="{FA2B796A-F2AB-4AFB-AF59-73D884F3FD28}" type="pres">
      <dgm:prSet presAssocID="{949E3286-48E4-4AE2-835B-CFB6504E7CD3}" presName="rootComposite" presStyleCnt="0"/>
      <dgm:spPr/>
    </dgm:pt>
    <dgm:pt modelId="{5ED08FBE-D065-48AC-8B76-966704A66EC7}" type="pres">
      <dgm:prSet presAssocID="{949E3286-48E4-4AE2-835B-CFB6504E7CD3}" presName="rootText" presStyleLbl="node1" presStyleIdx="5" presStyleCnt="6">
        <dgm:presLayoutVars>
          <dgm:chMax/>
          <dgm:chPref val="3"/>
        </dgm:presLayoutVars>
      </dgm:prSet>
      <dgm:spPr/>
      <dgm:t>
        <a:bodyPr/>
        <a:lstStyle/>
        <a:p>
          <a:endParaRPr lang="hu-HU"/>
        </a:p>
      </dgm:t>
    </dgm:pt>
    <dgm:pt modelId="{73C9AF8C-DC77-416B-BFA9-2191970B3708}" type="pres">
      <dgm:prSet presAssocID="{949E3286-48E4-4AE2-835B-CFB6504E7CD3}" presName="titleText2" presStyleLbl="fgAcc1" presStyleIdx="5" presStyleCnt="6">
        <dgm:presLayoutVars>
          <dgm:chMax val="0"/>
          <dgm:chPref val="0"/>
        </dgm:presLayoutVars>
      </dgm:prSet>
      <dgm:spPr/>
      <dgm:t>
        <a:bodyPr/>
        <a:lstStyle/>
        <a:p>
          <a:endParaRPr lang="hu-HU"/>
        </a:p>
      </dgm:t>
    </dgm:pt>
    <dgm:pt modelId="{34164D12-21E9-4A89-97DC-BA1EE243C455}" type="pres">
      <dgm:prSet presAssocID="{949E3286-48E4-4AE2-835B-CFB6504E7CD3}" presName="rootConnector" presStyleLbl="node3" presStyleIdx="0" presStyleCnt="0"/>
      <dgm:spPr/>
      <dgm:t>
        <a:bodyPr/>
        <a:lstStyle/>
        <a:p>
          <a:endParaRPr lang="hu-HU"/>
        </a:p>
      </dgm:t>
    </dgm:pt>
    <dgm:pt modelId="{64ACC94E-68AF-4695-B10E-EF461D26FC02}" type="pres">
      <dgm:prSet presAssocID="{949E3286-48E4-4AE2-835B-CFB6504E7CD3}" presName="hierChild4" presStyleCnt="0"/>
      <dgm:spPr/>
    </dgm:pt>
    <dgm:pt modelId="{37EF002A-94E1-4DCC-821C-52D28DB9BA9F}" type="pres">
      <dgm:prSet presAssocID="{949E3286-48E4-4AE2-835B-CFB6504E7CD3}" presName="hierChild5" presStyleCnt="0"/>
      <dgm:spPr/>
    </dgm:pt>
    <dgm:pt modelId="{F69F4ABA-99D1-4E4A-B9F5-9BD8CAECA14B}" type="pres">
      <dgm:prSet presAssocID="{CEB10082-B4A5-48B4-A18C-3D905284DD94}" presName="Name96" presStyleLbl="parChTrans1D4" presStyleIdx="4" presStyleCnt="5"/>
      <dgm:spPr/>
      <dgm:t>
        <a:bodyPr/>
        <a:lstStyle/>
        <a:p>
          <a:endParaRPr lang="hu-HU"/>
        </a:p>
      </dgm:t>
    </dgm:pt>
    <dgm:pt modelId="{EBAF373F-0BDA-469A-BC6E-C91EFD0EC9BF}" type="pres">
      <dgm:prSet presAssocID="{5AB671D2-6AC2-4F82-996B-295B4B76AFE9}" presName="hierRoot3" presStyleCnt="0">
        <dgm:presLayoutVars>
          <dgm:hierBranch val="init"/>
        </dgm:presLayoutVars>
      </dgm:prSet>
      <dgm:spPr/>
    </dgm:pt>
    <dgm:pt modelId="{8BCE427C-B85C-4061-9474-A483DF870D16}" type="pres">
      <dgm:prSet presAssocID="{5AB671D2-6AC2-4F82-996B-295B4B76AFE9}" presName="rootComposite3" presStyleCnt="0"/>
      <dgm:spPr/>
    </dgm:pt>
    <dgm:pt modelId="{5D8AEB3D-9414-4EEF-A18C-0C7F1A4F2B77}" type="pres">
      <dgm:prSet presAssocID="{5AB671D2-6AC2-4F82-996B-295B4B76AFE9}" presName="rootText3" presStyleLbl="asst1" presStyleIdx="5" presStyleCnt="8" custScaleY="6378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DEF5AB2C-1810-4668-A67E-6354E36AC316}" type="pres">
      <dgm:prSet presAssocID="{5AB671D2-6AC2-4F82-996B-295B4B76AFE9}" presName="titleText3" presStyleLbl="fgAcc2" presStyleIdx="5" presStyleCnt="8">
        <dgm:presLayoutVars>
          <dgm:chMax val="0"/>
          <dgm:chPref val="0"/>
        </dgm:presLayoutVars>
      </dgm:prSet>
      <dgm:spPr/>
      <dgm:t>
        <a:bodyPr/>
        <a:lstStyle/>
        <a:p>
          <a:endParaRPr lang="hu-HU"/>
        </a:p>
      </dgm:t>
    </dgm:pt>
    <dgm:pt modelId="{0A827414-3FF2-465E-A492-36F54BA3A7D9}" type="pres">
      <dgm:prSet presAssocID="{5AB671D2-6AC2-4F82-996B-295B4B76AFE9}" presName="rootConnector3" presStyleLbl="asst3" presStyleIdx="0" presStyleCnt="0"/>
      <dgm:spPr/>
      <dgm:t>
        <a:bodyPr/>
        <a:lstStyle/>
        <a:p>
          <a:endParaRPr lang="hu-HU"/>
        </a:p>
      </dgm:t>
    </dgm:pt>
    <dgm:pt modelId="{0615D3C5-6626-4D4B-8E5F-FF4EBF7B3DDC}" type="pres">
      <dgm:prSet presAssocID="{5AB671D2-6AC2-4F82-996B-295B4B76AFE9}" presName="hierChild6" presStyleCnt="0"/>
      <dgm:spPr/>
    </dgm:pt>
    <dgm:pt modelId="{8CB47449-E79A-4A90-B6CE-125A22605FC5}" type="pres">
      <dgm:prSet presAssocID="{5AB671D2-6AC2-4F82-996B-295B4B76AFE9}" presName="hierChild7" presStyleCnt="0"/>
      <dgm:spPr/>
    </dgm:pt>
    <dgm:pt modelId="{E6226B8F-ADBC-464A-8D47-BBF7304D1BDF}" type="pres">
      <dgm:prSet presAssocID="{7F521F21-9672-4815-9B90-C57C7701C174}" presName="hierChild5" presStyleCnt="0"/>
      <dgm:spPr/>
    </dgm:pt>
    <dgm:pt modelId="{35B8F552-CCD1-41F0-8888-DB50A375BB54}" type="pres">
      <dgm:prSet presAssocID="{2E0CF967-9002-4C73-AFA2-12EC8FE4BA56}" presName="Name96" presStyleLbl="parChTrans1D3" presStyleIdx="5" presStyleCnt="6"/>
      <dgm:spPr/>
      <dgm:t>
        <a:bodyPr/>
        <a:lstStyle/>
        <a:p>
          <a:endParaRPr lang="hu-HU"/>
        </a:p>
      </dgm:t>
    </dgm:pt>
    <dgm:pt modelId="{6BC82F1E-D49E-4CDD-9E36-489197F999B2}" type="pres">
      <dgm:prSet presAssocID="{D4FE70F6-7FFD-493B-A475-57A55BCCDCC4}" presName="hierRoot3" presStyleCnt="0">
        <dgm:presLayoutVars>
          <dgm:hierBranch val="init"/>
        </dgm:presLayoutVars>
      </dgm:prSet>
      <dgm:spPr/>
    </dgm:pt>
    <dgm:pt modelId="{8676C402-7309-4378-8832-EB2515BF0B37}" type="pres">
      <dgm:prSet presAssocID="{D4FE70F6-7FFD-493B-A475-57A55BCCDCC4}" presName="rootComposite3" presStyleCnt="0"/>
      <dgm:spPr/>
    </dgm:pt>
    <dgm:pt modelId="{B166B4D5-99C2-4232-A6F1-093384A0139C}" type="pres">
      <dgm:prSet presAssocID="{D4FE70F6-7FFD-493B-A475-57A55BCCDCC4}" presName="rootText3" presStyleLbl="asst1" presStyleIdx="6" presStyleCnt="8" custScaleX="190212" custScaleY="57107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929E20F0-09C8-40B4-8988-D14548E86824}" type="pres">
      <dgm:prSet presAssocID="{D4FE70F6-7FFD-493B-A475-57A55BCCDCC4}" presName="titleText3" presStyleLbl="fgAcc2" presStyleIdx="6" presStyleCnt="8">
        <dgm:presLayoutVars>
          <dgm:chMax val="0"/>
          <dgm:chPref val="0"/>
        </dgm:presLayoutVars>
      </dgm:prSet>
      <dgm:spPr/>
      <dgm:t>
        <a:bodyPr/>
        <a:lstStyle/>
        <a:p>
          <a:endParaRPr lang="hu-HU"/>
        </a:p>
      </dgm:t>
    </dgm:pt>
    <dgm:pt modelId="{2EEDEC6D-5A6C-4C1F-9040-0FEEBC350C77}" type="pres">
      <dgm:prSet presAssocID="{D4FE70F6-7FFD-493B-A475-57A55BCCDCC4}" presName="rootConnector3" presStyleLbl="asst2" presStyleIdx="0" presStyleCnt="0"/>
      <dgm:spPr/>
      <dgm:t>
        <a:bodyPr/>
        <a:lstStyle/>
        <a:p>
          <a:endParaRPr lang="hu-HU"/>
        </a:p>
      </dgm:t>
    </dgm:pt>
    <dgm:pt modelId="{AF2594F9-2CF8-4113-87EA-3D2F8CCA81E2}" type="pres">
      <dgm:prSet presAssocID="{D4FE70F6-7FFD-493B-A475-57A55BCCDCC4}" presName="hierChild6" presStyleCnt="0"/>
      <dgm:spPr/>
    </dgm:pt>
    <dgm:pt modelId="{6D15FD86-7E16-44B8-A7B9-85A2C675847F}" type="pres">
      <dgm:prSet presAssocID="{D4FE70F6-7FFD-493B-A475-57A55BCCDCC4}" presName="hierChild7" presStyleCnt="0"/>
      <dgm:spPr/>
    </dgm:pt>
    <dgm:pt modelId="{1940D9DD-8E68-4F4F-BBAA-80FB664DD50D}" type="pres">
      <dgm:prSet presAssocID="{6813B99E-B419-496E-950D-8EF1E765DECA}" presName="hierChild3" presStyleCnt="0"/>
      <dgm:spPr/>
    </dgm:pt>
    <dgm:pt modelId="{38255443-405B-4AE7-B311-31EE2A12BA9B}" type="pres">
      <dgm:prSet presAssocID="{69C6315C-E8E7-44FA-ACF1-F63193A867D2}" presName="Name96" presStyleLbl="parChTrans1D2" presStyleIdx="2" presStyleCnt="3"/>
      <dgm:spPr/>
      <dgm:t>
        <a:bodyPr/>
        <a:lstStyle/>
        <a:p>
          <a:endParaRPr lang="hu-HU"/>
        </a:p>
      </dgm:t>
    </dgm:pt>
    <dgm:pt modelId="{53A29C03-B692-494A-A7DC-E9A3B2F68CA5}" type="pres">
      <dgm:prSet presAssocID="{47497440-2EEA-4CDF-BAFB-7262B4C91EEA}" presName="hierRoot3" presStyleCnt="0">
        <dgm:presLayoutVars>
          <dgm:hierBranch val="init"/>
        </dgm:presLayoutVars>
      </dgm:prSet>
      <dgm:spPr/>
    </dgm:pt>
    <dgm:pt modelId="{90D62DE0-03D4-4731-A8B4-3F4125186BE0}" type="pres">
      <dgm:prSet presAssocID="{47497440-2EEA-4CDF-BAFB-7262B4C91EEA}" presName="rootComposite3" presStyleCnt="0"/>
      <dgm:spPr/>
    </dgm:pt>
    <dgm:pt modelId="{4E612ED6-7436-42C2-BD8E-BE129ABC4AB6}" type="pres">
      <dgm:prSet presAssocID="{47497440-2EEA-4CDF-BAFB-7262B4C91EEA}" presName="rootText3" presStyleLbl="asst1" presStyleIdx="7" presStyleCnt="8" custScaleX="180045" custScaleY="4990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81273167-47AE-493A-9E71-27E3780EC64C}" type="pres">
      <dgm:prSet presAssocID="{47497440-2EEA-4CDF-BAFB-7262B4C91EEA}" presName="titleText3" presStyleLbl="fgAcc2" presStyleIdx="7" presStyleCnt="8">
        <dgm:presLayoutVars>
          <dgm:chMax val="0"/>
          <dgm:chPref val="0"/>
        </dgm:presLayoutVars>
      </dgm:prSet>
      <dgm:spPr/>
      <dgm:t>
        <a:bodyPr/>
        <a:lstStyle/>
        <a:p>
          <a:endParaRPr lang="hu-HU"/>
        </a:p>
      </dgm:t>
    </dgm:pt>
    <dgm:pt modelId="{AA233BAE-0920-4335-9372-8420BC6BA0C1}" type="pres">
      <dgm:prSet presAssocID="{47497440-2EEA-4CDF-BAFB-7262B4C91EEA}" presName="rootConnector3" presStyleLbl="asst1" presStyleIdx="7" presStyleCnt="8"/>
      <dgm:spPr/>
      <dgm:t>
        <a:bodyPr/>
        <a:lstStyle/>
        <a:p>
          <a:endParaRPr lang="hu-HU"/>
        </a:p>
      </dgm:t>
    </dgm:pt>
    <dgm:pt modelId="{6F11F68C-45E5-44F8-A110-279C2564559A}" type="pres">
      <dgm:prSet presAssocID="{47497440-2EEA-4CDF-BAFB-7262B4C91EEA}" presName="hierChild6" presStyleCnt="0"/>
      <dgm:spPr/>
    </dgm:pt>
    <dgm:pt modelId="{E740E3D3-5CD3-4F22-B6D1-781F567BCB89}" type="pres">
      <dgm:prSet presAssocID="{47497440-2EEA-4CDF-BAFB-7262B4C91EEA}" presName="hierChild7" presStyleCnt="0"/>
      <dgm:spPr/>
    </dgm:pt>
  </dgm:ptLst>
  <dgm:cxnLst>
    <dgm:cxn modelId="{5C478D58-21C1-4A4C-8E52-561D4A96A1CD}" type="presOf" srcId="{857096AE-1F5F-41F2-B0BC-626B83669BF3}" destId="{61A3CE56-764A-440E-A92C-06691D3E64FB}" srcOrd="1" destOrd="0" presId="urn:microsoft.com/office/officeart/2008/layout/NameandTitleOrganizationalChart"/>
    <dgm:cxn modelId="{34D8DA01-6A73-48F6-9998-3DD6DA4786EC}" type="presOf" srcId="{DB3C81FD-3203-487D-AD9B-E9A6D075F3ED}" destId="{6054FBDF-637F-4D6F-9449-1204794EEAAB}" srcOrd="0" destOrd="0" presId="urn:microsoft.com/office/officeart/2008/layout/NameandTitleOrganizationalChart"/>
    <dgm:cxn modelId="{4D2E3A0C-78D0-4A96-B361-EB2F959C9369}" type="presOf" srcId="{C982B660-D8E4-496F-A63A-F6654BFB9233}" destId="{CF93D2EC-8FD5-4FC6-B6BD-DC792C519186}" srcOrd="0" destOrd="0" presId="urn:microsoft.com/office/officeart/2008/layout/NameandTitleOrganizationalChart"/>
    <dgm:cxn modelId="{DB8E0B7E-6ACF-4411-8717-0CB018149EF5}" type="presOf" srcId="{A96A8A8D-2E17-4460-9281-4E92D768A35E}" destId="{C459F68D-24B1-4B98-A75B-B676D44DC0A2}" srcOrd="0" destOrd="0" presId="urn:microsoft.com/office/officeart/2008/layout/NameandTitleOrganizationalChart"/>
    <dgm:cxn modelId="{3F76872E-BE26-41C8-A067-9FD76C44A9A5}" type="presOf" srcId="{E3062FA8-7CCB-4C61-BBA9-185883721BE0}" destId="{036FDB41-434C-42A0-A153-CA7D1ED57843}" srcOrd="0" destOrd="0" presId="urn:microsoft.com/office/officeart/2008/layout/NameandTitleOrganizationalChart"/>
    <dgm:cxn modelId="{326070E8-03F1-4DE1-91BF-23311B885106}" srcId="{110B1C58-58F4-42C7-A6C8-D65880AE7F75}" destId="{D7A99629-5D48-44B8-A37C-7EAF0E889980}" srcOrd="1" destOrd="0" parTransId="{03F0D9E4-903C-4AD3-95C5-96FFE5830CE6}" sibTransId="{75989773-6B5D-4A15-9FAA-1ADEE40B80F8}"/>
    <dgm:cxn modelId="{9D597986-2C9B-4C79-A77F-4EA44FCF3ACF}" srcId="{6813B99E-B419-496E-950D-8EF1E765DECA}" destId="{47497440-2EEA-4CDF-BAFB-7262B4C91EEA}" srcOrd="2" destOrd="0" parTransId="{69C6315C-E8E7-44FA-ACF1-F63193A867D2}" sibTransId="{9DF09434-C407-407B-8848-CF444CFD9D7A}"/>
    <dgm:cxn modelId="{D02915E5-26AB-4037-A022-F1D5FCB4320C}" type="presOf" srcId="{5AB671D2-6AC2-4F82-996B-295B4B76AFE9}" destId="{5D8AEB3D-9414-4EEF-A18C-0C7F1A4F2B77}" srcOrd="0" destOrd="0" presId="urn:microsoft.com/office/officeart/2008/layout/NameandTitleOrganizationalChart"/>
    <dgm:cxn modelId="{A60A0C27-5F22-44C5-85A8-926022688B8F}" srcId="{949E3286-48E4-4AE2-835B-CFB6504E7CD3}" destId="{5AB671D2-6AC2-4F82-996B-295B4B76AFE9}" srcOrd="0" destOrd="0" parTransId="{CEB10082-B4A5-48B4-A18C-3D905284DD94}" sibTransId="{76343678-E32D-4049-9179-A3C9BC12AF41}"/>
    <dgm:cxn modelId="{1DAF3376-160F-41BA-8AC4-89BC3E46944A}" type="presOf" srcId="{47497440-2EEA-4CDF-BAFB-7262B4C91EEA}" destId="{AA233BAE-0920-4335-9372-8420BC6BA0C1}" srcOrd="1" destOrd="0" presId="urn:microsoft.com/office/officeart/2008/layout/NameandTitleOrganizationalChart"/>
    <dgm:cxn modelId="{62AEF6E9-DB51-43A0-9817-51E35C0C9FD5}" type="presOf" srcId="{7FFB20A4-A7AB-4EC1-A627-9CD20F52237A}" destId="{327B7758-9D36-4F82-A70F-82EF98D8D4E0}" srcOrd="0" destOrd="0" presId="urn:microsoft.com/office/officeart/2008/layout/NameandTitleOrganizationalChart"/>
    <dgm:cxn modelId="{B968E6DF-6218-4328-AC71-2AE669B07F54}" srcId="{358D3E4C-88CA-449E-97F1-6651B029E108}" destId="{3A276A63-E39F-4A8B-9344-BCD0997C6997}" srcOrd="0" destOrd="0" parTransId="{C982B660-D8E4-496F-A63A-F6654BFB9233}" sibTransId="{E3062FA8-7CCB-4C61-BBA9-185883721BE0}"/>
    <dgm:cxn modelId="{B6A309EC-2AE8-44B2-8A36-FC93EC60E59E}" srcId="{110B1C58-58F4-42C7-A6C8-D65880AE7F75}" destId="{358D3E4C-88CA-449E-97F1-6651B029E108}" srcOrd="0" destOrd="0" parTransId="{573DAFA0-8469-4253-A6AA-5E68A44BD06C}" sibTransId="{56CA3596-9338-4797-B8BB-18694C5A69F2}"/>
    <dgm:cxn modelId="{8227BA54-AB09-453E-A73D-5B58CAC95320}" type="presOf" srcId="{91684C10-5721-4388-A2ED-8020678F026B}" destId="{929E20F0-09C8-40B4-8988-D14548E86824}" srcOrd="0" destOrd="0" presId="urn:microsoft.com/office/officeart/2008/layout/NameandTitleOrganizationalChart"/>
    <dgm:cxn modelId="{4D73466E-E3B4-4DD7-8F9F-D1E490A77505}" type="presOf" srcId="{E670692F-6BDA-4212-B7D7-0786BD88543E}" destId="{507BC790-EB0B-466B-9D77-18E906C58528}" srcOrd="0" destOrd="0" presId="urn:microsoft.com/office/officeart/2008/layout/NameandTitleOrganizationalChart"/>
    <dgm:cxn modelId="{681F87DA-D1A4-4C56-8C0E-0A6D82FF9EBE}" type="presOf" srcId="{16F37A76-BF02-4FFD-A6D5-7EB7159D1747}" destId="{6E30F917-5A10-41D2-864E-5787FE0B7AFE}" srcOrd="0" destOrd="0" presId="urn:microsoft.com/office/officeart/2008/layout/NameandTitleOrganizationalChart"/>
    <dgm:cxn modelId="{BA599D01-6B77-458B-8C6E-4CE65C4E30ED}" type="presOf" srcId="{56CA3596-9338-4797-B8BB-18694C5A69F2}" destId="{76789FC9-2EB4-411F-A23B-4DB1B5355C14}" srcOrd="0" destOrd="0" presId="urn:microsoft.com/office/officeart/2008/layout/NameandTitleOrganizationalChart"/>
    <dgm:cxn modelId="{C8361BE7-2F7B-4D9E-829E-0C7E9845DE8A}" type="presOf" srcId="{3A276A63-E39F-4A8B-9344-BCD0997C6997}" destId="{D62C573D-54B0-4143-95A7-27FB90D2BA33}" srcOrd="1" destOrd="0" presId="urn:microsoft.com/office/officeart/2008/layout/NameandTitleOrganizationalChart"/>
    <dgm:cxn modelId="{4AC22435-8A07-4690-B87F-32169A262AEA}" type="presOf" srcId="{5AB671D2-6AC2-4F82-996B-295B4B76AFE9}" destId="{0A827414-3FF2-465E-A492-36F54BA3A7D9}" srcOrd="1" destOrd="0" presId="urn:microsoft.com/office/officeart/2008/layout/NameandTitleOrganizationalChart"/>
    <dgm:cxn modelId="{4D84A9C3-43AE-40F6-B84E-1EFA87A04280}" type="presOf" srcId="{110B1C58-58F4-42C7-A6C8-D65880AE7F75}" destId="{52192F76-05E1-4EE0-A32F-D5C477CA2A17}" srcOrd="1" destOrd="0" presId="urn:microsoft.com/office/officeart/2008/layout/NameandTitleOrganizationalChart"/>
    <dgm:cxn modelId="{8850EA30-B2E6-489B-9389-2092EFCB0923}" type="presOf" srcId="{0D205F55-E92E-47D9-8AB7-2B324E7CAD15}" destId="{45327C16-2F18-4647-A163-9A546301C9DF}" srcOrd="0" destOrd="0" presId="urn:microsoft.com/office/officeart/2008/layout/NameandTitleOrganizationalChart"/>
    <dgm:cxn modelId="{8EED7F64-2C52-4EA9-8350-116C0D89E13F}" type="presOf" srcId="{D7A99629-5D48-44B8-A37C-7EAF0E889980}" destId="{809B4C73-C633-465B-A2C1-C629B837C340}" srcOrd="0" destOrd="0" presId="urn:microsoft.com/office/officeart/2008/layout/NameandTitleOrganizationalChart"/>
    <dgm:cxn modelId="{C06C840B-21CD-4780-A9F6-5CCC7F06CB9E}" type="presOf" srcId="{7F521F21-9672-4815-9B90-C57C7701C174}" destId="{AE1E7FB9-C5C3-4229-9F10-379056BC021E}" srcOrd="0" destOrd="0" presId="urn:microsoft.com/office/officeart/2008/layout/NameandTitleOrganizationalChart"/>
    <dgm:cxn modelId="{C0261C3E-772E-48DA-A379-90CE0B909EB1}" type="presOf" srcId="{47497440-2EEA-4CDF-BAFB-7262B4C91EEA}" destId="{4E612ED6-7436-42C2-BD8E-BE129ABC4AB6}" srcOrd="0" destOrd="0" presId="urn:microsoft.com/office/officeart/2008/layout/NameandTitleOrganizationalChart"/>
    <dgm:cxn modelId="{6F23E49A-A944-4FB1-8158-8797870B724F}" type="presOf" srcId="{2DC17803-31E0-4380-9CDE-CC4A7990C5B0}" destId="{73C9AF8C-DC77-416B-BFA9-2191970B3708}" srcOrd="0" destOrd="0" presId="urn:microsoft.com/office/officeart/2008/layout/NameandTitleOrganizationalChart"/>
    <dgm:cxn modelId="{B8399E6F-88D6-4EB8-8218-BE2415221BE3}" type="presOf" srcId="{4B1F88AD-5B71-4BB2-B426-D09074C44DE0}" destId="{7CC5DF0E-414D-4B96-AE3B-C05027FB44AE}" srcOrd="0" destOrd="0" presId="urn:microsoft.com/office/officeart/2008/layout/NameandTitleOrganizationalChart"/>
    <dgm:cxn modelId="{9ACE5B52-7879-459C-8503-676C4FDFA92A}" type="presOf" srcId="{1DCE3D5F-00A4-4FB9-9582-12E4E8DF1B55}" destId="{A5C42A47-E83E-4359-BB64-8F213F1976A1}" srcOrd="0" destOrd="0" presId="urn:microsoft.com/office/officeart/2008/layout/NameandTitleOrganizationalChart"/>
    <dgm:cxn modelId="{E20E41BF-5906-439A-9360-AB17F6915080}" srcId="{1DCE3D5F-00A4-4FB9-9582-12E4E8DF1B55}" destId="{6813B99E-B419-496E-950D-8EF1E765DECA}" srcOrd="0" destOrd="0" parTransId="{DF68258A-825F-4400-BFCE-AED302913CD4}" sibTransId="{F3D59E7B-FCF0-477A-BB4B-F18C32DF1367}"/>
    <dgm:cxn modelId="{871E7A28-E4FB-48AA-8015-EC495939697B}" type="presOf" srcId="{949E3286-48E4-4AE2-835B-CFB6504E7CD3}" destId="{5ED08FBE-D065-48AC-8B76-966704A66EC7}" srcOrd="0" destOrd="0" presId="urn:microsoft.com/office/officeart/2008/layout/NameandTitleOrganizationalChart"/>
    <dgm:cxn modelId="{FCE05A9C-8D3F-418F-8500-44C249DE7240}" type="presOf" srcId="{110B1C58-58F4-42C7-A6C8-D65880AE7F75}" destId="{6AEFE8DE-019E-4DB3-A6E4-997D58CFF316}" srcOrd="0" destOrd="0" presId="urn:microsoft.com/office/officeart/2008/layout/NameandTitleOrganizationalChart"/>
    <dgm:cxn modelId="{772FD524-BFD6-440A-9412-52F63582E383}" type="presOf" srcId="{03F0D9E4-903C-4AD3-95C5-96FFE5830CE6}" destId="{6D4262C0-B559-4C05-9C87-0572453EC044}" srcOrd="0" destOrd="0" presId="urn:microsoft.com/office/officeart/2008/layout/NameandTitleOrganizationalChart"/>
    <dgm:cxn modelId="{C5AD2F75-CB23-4308-94AD-9A9ABB59A18C}" type="presOf" srcId="{D7A99629-5D48-44B8-A37C-7EAF0E889980}" destId="{5840A970-6018-4866-825C-E69B0E9607F9}" srcOrd="1" destOrd="0" presId="urn:microsoft.com/office/officeart/2008/layout/NameandTitleOrganizationalChart"/>
    <dgm:cxn modelId="{92327589-FFB4-43A6-8C59-77168B46D60B}" type="presOf" srcId="{6D63057E-D8EE-4C2E-B7F8-70D62033A279}" destId="{36715055-E892-483C-9DEE-EFD7514CD416}" srcOrd="0" destOrd="0" presId="urn:microsoft.com/office/officeart/2008/layout/NameandTitleOrganizationalChart"/>
    <dgm:cxn modelId="{FF256781-C57B-4445-8C79-A4697FF30A7A}" srcId="{6D63057E-D8EE-4C2E-B7F8-70D62033A279}" destId="{A96A8A8D-2E17-4460-9281-4E92D768A35E}" srcOrd="0" destOrd="0" parTransId="{16F37A76-BF02-4FFD-A6D5-7EB7159D1747}" sibTransId="{4B1F88AD-5B71-4BB2-B426-D09074C44DE0}"/>
    <dgm:cxn modelId="{E1D4CC89-0213-4859-A0F5-72EB0E17F2F6}" srcId="{358D3E4C-88CA-449E-97F1-6651B029E108}" destId="{857096AE-1F5F-41F2-B0BC-626B83669BF3}" srcOrd="1" destOrd="0" parTransId="{DB3C81FD-3203-487D-AD9B-E9A6D075F3ED}" sibTransId="{7533D66E-FFAE-471F-8B6D-F09F98608DC8}"/>
    <dgm:cxn modelId="{FC953E26-43DA-40CF-9943-BED6D568949C}" type="presOf" srcId="{573DAFA0-8469-4253-A6AA-5E68A44BD06C}" destId="{BD422633-F723-42BE-8FB8-984B1ADD38E6}" srcOrd="0" destOrd="0" presId="urn:microsoft.com/office/officeart/2008/layout/NameandTitleOrganizationalChart"/>
    <dgm:cxn modelId="{D950FC4E-403D-4E06-8AF4-1E47A876DE3A}" srcId="{7F521F21-9672-4815-9B90-C57C7701C174}" destId="{D4FE70F6-7FFD-493B-A475-57A55BCCDCC4}" srcOrd="2" destOrd="0" parTransId="{2E0CF967-9002-4C73-AFA2-12EC8FE4BA56}" sibTransId="{91684C10-5721-4388-A2ED-8020678F026B}"/>
    <dgm:cxn modelId="{D588819B-8DEC-43B9-B60B-6632B2B11007}" type="presOf" srcId="{857096AE-1F5F-41F2-B0BC-626B83669BF3}" destId="{AEBDC457-85CF-4C0C-973F-9128E7A486AA}" srcOrd="0" destOrd="0" presId="urn:microsoft.com/office/officeart/2008/layout/NameandTitleOrganizationalChart"/>
    <dgm:cxn modelId="{15C09816-878D-4679-9BC7-0D622CDCF6B1}" type="presOf" srcId="{D4FE70F6-7FFD-493B-A475-57A55BCCDCC4}" destId="{2EEDEC6D-5A6C-4C1F-9040-0FEEBC350C77}" srcOrd="1" destOrd="0" presId="urn:microsoft.com/office/officeart/2008/layout/NameandTitleOrganizationalChart"/>
    <dgm:cxn modelId="{CD27F643-746A-4D91-B5B1-17548776A2F2}" type="presOf" srcId="{358D3E4C-88CA-449E-97F1-6651B029E108}" destId="{79097AFA-0F1C-4ADA-BE29-44A3A1F47029}" srcOrd="1" destOrd="0" presId="urn:microsoft.com/office/officeart/2008/layout/NameandTitleOrganizationalChart"/>
    <dgm:cxn modelId="{C4383993-7B42-4489-AE50-8B0E2E0B759D}" type="presOf" srcId="{6813B99E-B419-496E-950D-8EF1E765DECA}" destId="{CEF06928-674B-46CE-8C20-D7643397D6FF}" srcOrd="0" destOrd="0" presId="urn:microsoft.com/office/officeart/2008/layout/NameandTitleOrganizationalChart"/>
    <dgm:cxn modelId="{EC6DCB1F-41DE-44C1-916E-3356EDF3772C}" type="presOf" srcId="{69C6315C-E8E7-44FA-ACF1-F63193A867D2}" destId="{38255443-405B-4AE7-B311-31EE2A12BA9B}" srcOrd="0" destOrd="0" presId="urn:microsoft.com/office/officeart/2008/layout/NameandTitleOrganizationalChart"/>
    <dgm:cxn modelId="{4CFBF08C-3608-44E4-8860-A2709562E6E4}" type="presOf" srcId="{9DF09434-C407-407B-8848-CF444CFD9D7A}" destId="{81273167-47AE-493A-9E71-27E3780EC64C}" srcOrd="0" destOrd="0" presId="urn:microsoft.com/office/officeart/2008/layout/NameandTitleOrganizationalChart"/>
    <dgm:cxn modelId="{C41DB28D-5998-44E6-A9E1-949B0EDD37C3}" type="presOf" srcId="{DDBD0068-8F16-4442-8DEC-CF744FD47773}" destId="{ACC7B7EC-DBBA-4A36-9BE5-6F8A379FB9FE}" srcOrd="0" destOrd="0" presId="urn:microsoft.com/office/officeart/2008/layout/NameandTitleOrganizationalChart"/>
    <dgm:cxn modelId="{8CED8276-0267-41E4-BBAB-CF0BFEBF521D}" type="presOf" srcId="{1F2C9E99-796F-4060-80B0-1B71D1A56C98}" destId="{DDEF929D-5D1F-4A39-B8AF-5DFC2A99EA58}" srcOrd="0" destOrd="0" presId="urn:microsoft.com/office/officeart/2008/layout/NameandTitleOrganizationalChart"/>
    <dgm:cxn modelId="{131B403E-1A03-48B4-8688-D8DC1E6CD45D}" type="presOf" srcId="{5174D9C0-2942-450C-B456-D8272B4E3F79}" destId="{B399B279-6A92-4F74-BD62-BA9600650923}" srcOrd="0" destOrd="0" presId="urn:microsoft.com/office/officeart/2008/layout/NameandTitleOrganizationalChart"/>
    <dgm:cxn modelId="{A8384D04-2E51-4C09-962A-5BB560A185C9}" type="presOf" srcId="{8A6E68A1-BECE-4A09-9BD0-3FFAF68426F8}" destId="{59CB5AE1-79BD-45FD-A86B-78568E913855}" srcOrd="0" destOrd="0" presId="urn:microsoft.com/office/officeart/2008/layout/NameandTitleOrganizationalChart"/>
    <dgm:cxn modelId="{8CB6FCF1-FE50-420B-BCEC-6545A7EEB4A9}" type="presOf" srcId="{CB4A351A-2475-4064-8A04-5B7E501BEDA4}" destId="{C90BE1F6-F24A-40EC-8C0A-AD63C7852E57}" srcOrd="0" destOrd="0" presId="urn:microsoft.com/office/officeart/2008/layout/NameandTitleOrganizationalChart"/>
    <dgm:cxn modelId="{EE88204E-31E6-40EB-B3A7-7F0901577518}" type="presOf" srcId="{6D63057E-D8EE-4C2E-B7F8-70D62033A279}" destId="{09E6965A-068C-4694-A6E2-8B7725D5F52A}" srcOrd="1" destOrd="0" presId="urn:microsoft.com/office/officeart/2008/layout/NameandTitleOrganizationalChart"/>
    <dgm:cxn modelId="{A6A72001-7FF3-4FDC-B092-A39EC656C5CB}" type="presOf" srcId="{B617B43F-328F-444D-BBE4-2FE7C4C690FB}" destId="{6DB4300D-033C-407F-9F08-C1334EAC117A}" srcOrd="0" destOrd="0" presId="urn:microsoft.com/office/officeart/2008/layout/NameandTitleOrganizationalChart"/>
    <dgm:cxn modelId="{C9B8BF1C-F2BA-4CE6-BB79-6BC7B415D308}" type="presOf" srcId="{7533D66E-FFAE-471F-8B6D-F09F98608DC8}" destId="{27B545E6-94D6-4DDB-8A50-27BAF13B09AF}" srcOrd="0" destOrd="0" presId="urn:microsoft.com/office/officeart/2008/layout/NameandTitleOrganizationalChart"/>
    <dgm:cxn modelId="{4A93C0EA-F159-46A5-8E3A-6DD1D37C5C41}" srcId="{D7A99629-5D48-44B8-A37C-7EAF0E889980}" destId="{CB4A351A-2475-4064-8A04-5B7E501BEDA4}" srcOrd="0" destOrd="0" parTransId="{B617B43F-328F-444D-BBE4-2FE7C4C690FB}" sibTransId="{5174D9C0-2942-450C-B456-D8272B4E3F79}"/>
    <dgm:cxn modelId="{BE29FB41-845D-4929-8A33-C1E38AD7A045}" type="presOf" srcId="{2E0CF967-9002-4C73-AFA2-12EC8FE4BA56}" destId="{35B8F552-CCD1-41F0-8888-DB50A375BB54}" srcOrd="0" destOrd="0" presId="urn:microsoft.com/office/officeart/2008/layout/NameandTitleOrganizationalChart"/>
    <dgm:cxn modelId="{B930CBD9-3D4D-4F39-B0EF-FE7B0C79E6E3}" type="presOf" srcId="{E670692F-6BDA-4212-B7D7-0786BD88543E}" destId="{2628265C-FE58-4AF6-8AAD-50A28A77096B}" srcOrd="1" destOrd="0" presId="urn:microsoft.com/office/officeart/2008/layout/NameandTitleOrganizationalChart"/>
    <dgm:cxn modelId="{59008632-ECA4-479F-A313-64B06E533118}" type="presOf" srcId="{6813B99E-B419-496E-950D-8EF1E765DECA}" destId="{6AEE2704-6B75-441E-97BD-CE11879B1CB2}" srcOrd="1" destOrd="0" presId="urn:microsoft.com/office/officeart/2008/layout/NameandTitleOrganizationalChart"/>
    <dgm:cxn modelId="{8A4D7D10-C3C2-4B47-BAFD-604DB356E5AB}" type="presOf" srcId="{FB92DE17-5FF6-44B6-AA96-B9090E225B3A}" destId="{50C762F2-58EA-4B3D-A475-B42880546498}" srcOrd="0" destOrd="0" presId="urn:microsoft.com/office/officeart/2008/layout/NameandTitleOrganizationalChart"/>
    <dgm:cxn modelId="{284B6011-F708-45D3-89AA-FA8794CAD836}" type="presOf" srcId="{F3D59E7B-FCF0-477A-BB4B-F18C32DF1367}" destId="{0119C513-4601-403D-ACC4-DE1CA1EE15FE}" srcOrd="0" destOrd="0" presId="urn:microsoft.com/office/officeart/2008/layout/NameandTitleOrganizationalChart"/>
    <dgm:cxn modelId="{031FC3D8-4BE1-4F9D-B94C-6C0A38767796}" type="presOf" srcId="{CB4A351A-2475-4064-8A04-5B7E501BEDA4}" destId="{A79046A5-2917-4787-8984-6BDC257B9DF9}" srcOrd="1" destOrd="0" presId="urn:microsoft.com/office/officeart/2008/layout/NameandTitleOrganizationalChart"/>
    <dgm:cxn modelId="{B1D9539C-070A-47DC-B610-D61129B9679B}" srcId="{7F521F21-9672-4815-9B90-C57C7701C174}" destId="{949E3286-48E4-4AE2-835B-CFB6504E7CD3}" srcOrd="1" destOrd="0" parTransId="{8A6E68A1-BECE-4A09-9BD0-3FFAF68426F8}" sibTransId="{2DC17803-31E0-4380-9CDE-CC4A7990C5B0}"/>
    <dgm:cxn modelId="{3F1CBD53-E975-46AB-8E35-9BD66F81B29E}" type="presOf" srcId="{949E3286-48E4-4AE2-835B-CFB6504E7CD3}" destId="{34164D12-21E9-4A89-97DC-BA1EE243C455}" srcOrd="1" destOrd="0" presId="urn:microsoft.com/office/officeart/2008/layout/NameandTitleOrganizationalChart"/>
    <dgm:cxn modelId="{666BDB2E-7215-47C0-BCEB-24C32F9F7881}" srcId="{6813B99E-B419-496E-950D-8EF1E765DECA}" destId="{7F521F21-9672-4815-9B90-C57C7701C174}" srcOrd="1" destOrd="0" parTransId="{7FFB20A4-A7AB-4EC1-A627-9CD20F52237A}" sibTransId="{1F2C9E99-796F-4060-80B0-1B71D1A56C98}"/>
    <dgm:cxn modelId="{6596E5C8-C4E1-4086-9B66-DAD6DBAD5D85}" srcId="{7F521F21-9672-4815-9B90-C57C7701C174}" destId="{6D63057E-D8EE-4C2E-B7F8-70D62033A279}" srcOrd="0" destOrd="0" parTransId="{FB92DE17-5FF6-44B6-AA96-B9090E225B3A}" sibTransId="{43AB3AA2-51C4-4926-A110-C9E2D4B3E5E6}"/>
    <dgm:cxn modelId="{1B0710F1-5729-4098-97C9-E410A5C5713C}" type="presOf" srcId="{D4FE70F6-7FFD-493B-A475-57A55BCCDCC4}" destId="{B166B4D5-99C2-4232-A6F1-093384A0139C}" srcOrd="0" destOrd="0" presId="urn:microsoft.com/office/officeart/2008/layout/NameandTitleOrganizationalChart"/>
    <dgm:cxn modelId="{27EA66DF-E7B5-44F8-A1EB-204C9C689120}" type="presOf" srcId="{6F534D32-A43B-47EA-B912-6661712D409B}" destId="{0E42847E-05E8-499A-A2DA-0976330915A8}" srcOrd="0" destOrd="0" presId="urn:microsoft.com/office/officeart/2008/layout/NameandTitleOrganizationalChart"/>
    <dgm:cxn modelId="{45343726-ACFB-4CBB-B197-B5A80020AB93}" type="presOf" srcId="{43AB3AA2-51C4-4926-A110-C9E2D4B3E5E6}" destId="{C78BFE96-C7F5-4255-A734-0F3DBCDE1E35}" srcOrd="0" destOrd="0" presId="urn:microsoft.com/office/officeart/2008/layout/NameandTitleOrganizationalChart"/>
    <dgm:cxn modelId="{00F496E9-45C9-4508-8700-DC4D83B114B5}" type="presOf" srcId="{3A276A63-E39F-4A8B-9344-BCD0997C6997}" destId="{1DBA1FCF-5455-4F2C-986A-42044311558C}" srcOrd="0" destOrd="0" presId="urn:microsoft.com/office/officeart/2008/layout/NameandTitleOrganizationalChart"/>
    <dgm:cxn modelId="{DE3AEA13-E96F-45C1-ADDE-547D925828AF}" type="presOf" srcId="{358D3E4C-88CA-449E-97F1-6651B029E108}" destId="{7E447645-2F0F-44D2-9E61-4394DE699291}" srcOrd="0" destOrd="0" presId="urn:microsoft.com/office/officeart/2008/layout/NameandTitleOrganizationalChart"/>
    <dgm:cxn modelId="{2E71CD8F-129A-40B0-8B9B-36083B8FB684}" type="presOf" srcId="{76343678-E32D-4049-9179-A3C9BC12AF41}" destId="{DEF5AB2C-1810-4668-A67E-6354E36AC316}" srcOrd="0" destOrd="0" presId="urn:microsoft.com/office/officeart/2008/layout/NameandTitleOrganizationalChart"/>
    <dgm:cxn modelId="{D1A3EB30-01F4-4713-A22A-9518C4AD541C}" type="presOf" srcId="{75989773-6B5D-4A15-9FAA-1ADEE40B80F8}" destId="{8C57051F-8AD0-4612-BA1A-89361D0A33B5}" srcOrd="0" destOrd="0" presId="urn:microsoft.com/office/officeart/2008/layout/NameandTitleOrganizationalChart"/>
    <dgm:cxn modelId="{0E489890-30DF-4599-8B3B-A8D0FA585AFF}" type="presOf" srcId="{CEB10082-B4A5-48B4-A18C-3D905284DD94}" destId="{F69F4ABA-99D1-4E4A-B9F5-9BD8CAECA14B}" srcOrd="0" destOrd="0" presId="urn:microsoft.com/office/officeart/2008/layout/NameandTitleOrganizationalChart"/>
    <dgm:cxn modelId="{447F0AC1-A87E-4930-8718-57C492044766}" srcId="{6813B99E-B419-496E-950D-8EF1E765DECA}" destId="{110B1C58-58F4-42C7-A6C8-D65880AE7F75}" srcOrd="0" destOrd="0" parTransId="{216ECA2F-DE6A-484A-82BC-C99200108E73}" sibTransId="{6F534D32-A43B-47EA-B912-6661712D409B}"/>
    <dgm:cxn modelId="{2243964C-33A4-4DA4-8F8D-75BC25075CC3}" type="presOf" srcId="{A96A8A8D-2E17-4460-9281-4E92D768A35E}" destId="{20FC9121-0F13-4E52-AB77-7D3EE0D181A6}" srcOrd="1" destOrd="0" presId="urn:microsoft.com/office/officeart/2008/layout/NameandTitleOrganizationalChart"/>
    <dgm:cxn modelId="{A3C54934-50EC-478C-BD1A-F708294B3D9F}" type="presOf" srcId="{7F521F21-9672-4815-9B90-C57C7701C174}" destId="{C8A92223-D456-4FD3-B354-481AE125EB83}" srcOrd="1" destOrd="0" presId="urn:microsoft.com/office/officeart/2008/layout/NameandTitleOrganizationalChart"/>
    <dgm:cxn modelId="{6F49877C-BB47-4AFD-A1FB-9889A2DBDC32}" type="presOf" srcId="{216ECA2F-DE6A-484A-82BC-C99200108E73}" destId="{3708CC03-4B4C-4D30-848F-5814492986E3}" srcOrd="0" destOrd="0" presId="urn:microsoft.com/office/officeart/2008/layout/NameandTitleOrganizationalChart"/>
    <dgm:cxn modelId="{38CC67D5-0D89-4460-A1F5-58C5DAA4AA8F}" srcId="{110B1C58-58F4-42C7-A6C8-D65880AE7F75}" destId="{E670692F-6BDA-4212-B7D7-0786BD88543E}" srcOrd="2" destOrd="0" parTransId="{DDBD0068-8F16-4442-8DEC-CF744FD47773}" sibTransId="{0D205F55-E92E-47D9-8AB7-2B324E7CAD15}"/>
    <dgm:cxn modelId="{D80EC5CE-E106-4DB8-95EE-1C757F7D9AA0}" type="presParOf" srcId="{A5C42A47-E83E-4359-BB64-8F213F1976A1}" destId="{A2AEEA32-80AA-47C5-A542-AB031BB10B8F}" srcOrd="0" destOrd="0" presId="urn:microsoft.com/office/officeart/2008/layout/NameandTitleOrganizationalChart"/>
    <dgm:cxn modelId="{DBD86799-E6DD-48DA-84FD-A1C29A477C2E}" type="presParOf" srcId="{A2AEEA32-80AA-47C5-A542-AB031BB10B8F}" destId="{6073229A-0303-4422-A9D8-43FC094647C4}" srcOrd="0" destOrd="0" presId="urn:microsoft.com/office/officeart/2008/layout/NameandTitleOrganizationalChart"/>
    <dgm:cxn modelId="{1B87C6CE-B66B-4D04-95E7-D3F771BCA76F}" type="presParOf" srcId="{6073229A-0303-4422-A9D8-43FC094647C4}" destId="{CEF06928-674B-46CE-8C20-D7643397D6FF}" srcOrd="0" destOrd="0" presId="urn:microsoft.com/office/officeart/2008/layout/NameandTitleOrganizationalChart"/>
    <dgm:cxn modelId="{4E4009D8-F857-4D7D-BFC3-6F72F519AC75}" type="presParOf" srcId="{6073229A-0303-4422-A9D8-43FC094647C4}" destId="{0119C513-4601-403D-ACC4-DE1CA1EE15FE}" srcOrd="1" destOrd="0" presId="urn:microsoft.com/office/officeart/2008/layout/NameandTitleOrganizationalChart"/>
    <dgm:cxn modelId="{DD91D9A6-18B1-4DE2-9609-EB8AAA77A1AF}" type="presParOf" srcId="{6073229A-0303-4422-A9D8-43FC094647C4}" destId="{6AEE2704-6B75-441E-97BD-CE11879B1CB2}" srcOrd="2" destOrd="0" presId="urn:microsoft.com/office/officeart/2008/layout/NameandTitleOrganizationalChart"/>
    <dgm:cxn modelId="{80DA5568-2732-4406-865E-C99DF4933D36}" type="presParOf" srcId="{A2AEEA32-80AA-47C5-A542-AB031BB10B8F}" destId="{E29E7B8E-24C9-49CB-9F2A-40918AF39FE5}" srcOrd="1" destOrd="0" presId="urn:microsoft.com/office/officeart/2008/layout/NameandTitleOrganizationalChart"/>
    <dgm:cxn modelId="{AF3FA773-02EA-4AE6-BAE3-14D8D486AE16}" type="presParOf" srcId="{E29E7B8E-24C9-49CB-9F2A-40918AF39FE5}" destId="{3708CC03-4B4C-4D30-848F-5814492986E3}" srcOrd="0" destOrd="0" presId="urn:microsoft.com/office/officeart/2008/layout/NameandTitleOrganizationalChart"/>
    <dgm:cxn modelId="{0FFB09CE-D8EC-445D-AE56-2BD3E7A23313}" type="presParOf" srcId="{E29E7B8E-24C9-49CB-9F2A-40918AF39FE5}" destId="{3F5910A9-115B-487B-A1DF-707A46F6578F}" srcOrd="1" destOrd="0" presId="urn:microsoft.com/office/officeart/2008/layout/NameandTitleOrganizationalChart"/>
    <dgm:cxn modelId="{74F4B659-CCA6-4B01-A16A-2F2FD8390DC5}" type="presParOf" srcId="{3F5910A9-115B-487B-A1DF-707A46F6578F}" destId="{6B782781-F64A-4A22-AC69-2FA74BBEDE96}" srcOrd="0" destOrd="0" presId="urn:microsoft.com/office/officeart/2008/layout/NameandTitleOrganizationalChart"/>
    <dgm:cxn modelId="{0A1A235D-3D71-4FA3-BA81-B77F4132FA4F}" type="presParOf" srcId="{6B782781-F64A-4A22-AC69-2FA74BBEDE96}" destId="{6AEFE8DE-019E-4DB3-A6E4-997D58CFF316}" srcOrd="0" destOrd="0" presId="urn:microsoft.com/office/officeart/2008/layout/NameandTitleOrganizationalChart"/>
    <dgm:cxn modelId="{E8FC8598-E461-41E0-8D71-59CB36546087}" type="presParOf" srcId="{6B782781-F64A-4A22-AC69-2FA74BBEDE96}" destId="{0E42847E-05E8-499A-A2DA-0976330915A8}" srcOrd="1" destOrd="0" presId="urn:microsoft.com/office/officeart/2008/layout/NameandTitleOrganizationalChart"/>
    <dgm:cxn modelId="{B71A6E4D-846B-499C-9AA2-8FCC3E3278E7}" type="presParOf" srcId="{6B782781-F64A-4A22-AC69-2FA74BBEDE96}" destId="{52192F76-05E1-4EE0-A32F-D5C477CA2A17}" srcOrd="2" destOrd="0" presId="urn:microsoft.com/office/officeart/2008/layout/NameandTitleOrganizationalChart"/>
    <dgm:cxn modelId="{62151ADA-E9E0-432F-8DB9-9E6903F269D4}" type="presParOf" srcId="{3F5910A9-115B-487B-A1DF-707A46F6578F}" destId="{1D5D6049-070C-46A8-B42E-CC7FD7963BC4}" srcOrd="1" destOrd="0" presId="urn:microsoft.com/office/officeart/2008/layout/NameandTitleOrganizationalChart"/>
    <dgm:cxn modelId="{AA3A122C-7929-48D3-A500-301D11441862}" type="presParOf" srcId="{1D5D6049-070C-46A8-B42E-CC7FD7963BC4}" destId="{BD422633-F723-42BE-8FB8-984B1ADD38E6}" srcOrd="0" destOrd="0" presId="urn:microsoft.com/office/officeart/2008/layout/NameandTitleOrganizationalChart"/>
    <dgm:cxn modelId="{09C13E0F-A5ED-4233-8F44-E0DDFBB1542A}" type="presParOf" srcId="{1D5D6049-070C-46A8-B42E-CC7FD7963BC4}" destId="{CFA43224-E866-4EE3-B71D-B71A03603117}" srcOrd="1" destOrd="0" presId="urn:microsoft.com/office/officeart/2008/layout/NameandTitleOrganizationalChart"/>
    <dgm:cxn modelId="{097072D8-30C5-4378-9240-1E10FE9A4D9A}" type="presParOf" srcId="{CFA43224-E866-4EE3-B71D-B71A03603117}" destId="{06A1E43D-1E89-443E-AF23-4FC962A20A81}" srcOrd="0" destOrd="0" presId="urn:microsoft.com/office/officeart/2008/layout/NameandTitleOrganizationalChart"/>
    <dgm:cxn modelId="{B4D12B5F-E830-482B-AB52-D60D7A33CA56}" type="presParOf" srcId="{06A1E43D-1E89-443E-AF23-4FC962A20A81}" destId="{7E447645-2F0F-44D2-9E61-4394DE699291}" srcOrd="0" destOrd="0" presId="urn:microsoft.com/office/officeart/2008/layout/NameandTitleOrganizationalChart"/>
    <dgm:cxn modelId="{695DD955-0378-41B7-8BA8-543E03BA195E}" type="presParOf" srcId="{06A1E43D-1E89-443E-AF23-4FC962A20A81}" destId="{76789FC9-2EB4-411F-A23B-4DB1B5355C14}" srcOrd="1" destOrd="0" presId="urn:microsoft.com/office/officeart/2008/layout/NameandTitleOrganizationalChart"/>
    <dgm:cxn modelId="{7B8459FA-03F1-49DD-8B7B-0BB98F135E6A}" type="presParOf" srcId="{06A1E43D-1E89-443E-AF23-4FC962A20A81}" destId="{79097AFA-0F1C-4ADA-BE29-44A3A1F47029}" srcOrd="2" destOrd="0" presId="urn:microsoft.com/office/officeart/2008/layout/NameandTitleOrganizationalChart"/>
    <dgm:cxn modelId="{9059BEDB-4BD6-4676-AD6F-4205D992F921}" type="presParOf" srcId="{CFA43224-E866-4EE3-B71D-B71A03603117}" destId="{EB6E9177-8B88-4F25-B803-BCCFF377C181}" srcOrd="1" destOrd="0" presId="urn:microsoft.com/office/officeart/2008/layout/NameandTitleOrganizationalChart"/>
    <dgm:cxn modelId="{E388A174-BA58-406E-AF71-05853A84AE84}" type="presParOf" srcId="{CFA43224-E866-4EE3-B71D-B71A03603117}" destId="{420B8982-3A90-4A5C-A303-85B16AD8AECB}" srcOrd="2" destOrd="0" presId="urn:microsoft.com/office/officeart/2008/layout/NameandTitleOrganizationalChart"/>
    <dgm:cxn modelId="{866D0D71-2187-4C0C-BDD0-0C43FD9439F8}" type="presParOf" srcId="{420B8982-3A90-4A5C-A303-85B16AD8AECB}" destId="{CF93D2EC-8FD5-4FC6-B6BD-DC792C519186}" srcOrd="0" destOrd="0" presId="urn:microsoft.com/office/officeart/2008/layout/NameandTitleOrganizationalChart"/>
    <dgm:cxn modelId="{5A563639-8AA2-4E6C-8222-5F685C3CA8B3}" type="presParOf" srcId="{420B8982-3A90-4A5C-A303-85B16AD8AECB}" destId="{27A4E716-7C55-4B8C-9E07-954FCE396350}" srcOrd="1" destOrd="0" presId="urn:microsoft.com/office/officeart/2008/layout/NameandTitleOrganizationalChart"/>
    <dgm:cxn modelId="{165E01E3-C865-44BB-A455-B17D95E14BAE}" type="presParOf" srcId="{27A4E716-7C55-4B8C-9E07-954FCE396350}" destId="{E4F0DDCC-6D88-4196-B1A1-E4CE092DF4B6}" srcOrd="0" destOrd="0" presId="urn:microsoft.com/office/officeart/2008/layout/NameandTitleOrganizationalChart"/>
    <dgm:cxn modelId="{038A7617-E22A-4A5E-B068-610CB664574F}" type="presParOf" srcId="{E4F0DDCC-6D88-4196-B1A1-E4CE092DF4B6}" destId="{1DBA1FCF-5455-4F2C-986A-42044311558C}" srcOrd="0" destOrd="0" presId="urn:microsoft.com/office/officeart/2008/layout/NameandTitleOrganizationalChart"/>
    <dgm:cxn modelId="{A14D5B83-F032-488A-943C-39576DCA6AA3}" type="presParOf" srcId="{E4F0DDCC-6D88-4196-B1A1-E4CE092DF4B6}" destId="{036FDB41-434C-42A0-A153-CA7D1ED57843}" srcOrd="1" destOrd="0" presId="urn:microsoft.com/office/officeart/2008/layout/NameandTitleOrganizationalChart"/>
    <dgm:cxn modelId="{7224022B-6471-4C79-A72D-F2FD06E4E796}" type="presParOf" srcId="{E4F0DDCC-6D88-4196-B1A1-E4CE092DF4B6}" destId="{D62C573D-54B0-4143-95A7-27FB90D2BA33}" srcOrd="2" destOrd="0" presId="urn:microsoft.com/office/officeart/2008/layout/NameandTitleOrganizationalChart"/>
    <dgm:cxn modelId="{6140F91C-61B5-4EA7-95F5-BCC147BE9E5E}" type="presParOf" srcId="{27A4E716-7C55-4B8C-9E07-954FCE396350}" destId="{069B567E-49FB-4797-AE1B-1A46A1E358C8}" srcOrd="1" destOrd="0" presId="urn:microsoft.com/office/officeart/2008/layout/NameandTitleOrganizationalChart"/>
    <dgm:cxn modelId="{D4E7FC00-E01C-498F-912E-287242686E66}" type="presParOf" srcId="{27A4E716-7C55-4B8C-9E07-954FCE396350}" destId="{63A4BB46-69D0-449C-AE90-E51D4E2C92F4}" srcOrd="2" destOrd="0" presId="urn:microsoft.com/office/officeart/2008/layout/NameandTitleOrganizationalChart"/>
    <dgm:cxn modelId="{812FBD94-82C1-4922-9C45-EBEA1332BA95}" type="presParOf" srcId="{420B8982-3A90-4A5C-A303-85B16AD8AECB}" destId="{6054FBDF-637F-4D6F-9449-1204794EEAAB}" srcOrd="2" destOrd="0" presId="urn:microsoft.com/office/officeart/2008/layout/NameandTitleOrganizationalChart"/>
    <dgm:cxn modelId="{8FB045F0-4CF0-4AE9-94A6-AB037024ADA5}" type="presParOf" srcId="{420B8982-3A90-4A5C-A303-85B16AD8AECB}" destId="{8F333D98-347E-4774-A777-331CE03FC5E7}" srcOrd="3" destOrd="0" presId="urn:microsoft.com/office/officeart/2008/layout/NameandTitleOrganizationalChart"/>
    <dgm:cxn modelId="{84E1A0E7-FDBA-4B6E-B61A-222CB1E8CBB0}" type="presParOf" srcId="{8F333D98-347E-4774-A777-331CE03FC5E7}" destId="{AC5EC78B-B9F4-4AB4-87D5-65582B1EF34E}" srcOrd="0" destOrd="0" presId="urn:microsoft.com/office/officeart/2008/layout/NameandTitleOrganizationalChart"/>
    <dgm:cxn modelId="{F902D62D-1EE1-40ED-A5EE-BDE411028033}" type="presParOf" srcId="{AC5EC78B-B9F4-4AB4-87D5-65582B1EF34E}" destId="{AEBDC457-85CF-4C0C-973F-9128E7A486AA}" srcOrd="0" destOrd="0" presId="urn:microsoft.com/office/officeart/2008/layout/NameandTitleOrganizationalChart"/>
    <dgm:cxn modelId="{9A5F332E-16C8-4DAD-8F46-210941121839}" type="presParOf" srcId="{AC5EC78B-B9F4-4AB4-87D5-65582B1EF34E}" destId="{27B545E6-94D6-4DDB-8A50-27BAF13B09AF}" srcOrd="1" destOrd="0" presId="urn:microsoft.com/office/officeart/2008/layout/NameandTitleOrganizationalChart"/>
    <dgm:cxn modelId="{3A27C98F-4337-4EA3-B73B-F226887E7066}" type="presParOf" srcId="{AC5EC78B-B9F4-4AB4-87D5-65582B1EF34E}" destId="{61A3CE56-764A-440E-A92C-06691D3E64FB}" srcOrd="2" destOrd="0" presId="urn:microsoft.com/office/officeart/2008/layout/NameandTitleOrganizationalChart"/>
    <dgm:cxn modelId="{083C1059-DB8B-4116-BCAA-447FB24FD390}" type="presParOf" srcId="{8F333D98-347E-4774-A777-331CE03FC5E7}" destId="{C1BBAEFF-4B09-4C1B-8BBC-10B383D5AED1}" srcOrd="1" destOrd="0" presId="urn:microsoft.com/office/officeart/2008/layout/NameandTitleOrganizationalChart"/>
    <dgm:cxn modelId="{7AEC244A-E76D-48E6-BE8D-0B90FE2D1FEB}" type="presParOf" srcId="{8F333D98-347E-4774-A777-331CE03FC5E7}" destId="{C70F83F7-709A-48BE-A4C7-C1819024B8FB}" srcOrd="2" destOrd="0" presId="urn:microsoft.com/office/officeart/2008/layout/NameandTitleOrganizationalChart"/>
    <dgm:cxn modelId="{BE65FC83-3F12-4D82-A10B-51F811F23E88}" type="presParOf" srcId="{1D5D6049-070C-46A8-B42E-CC7FD7963BC4}" destId="{6D4262C0-B559-4C05-9C87-0572453EC044}" srcOrd="2" destOrd="0" presId="urn:microsoft.com/office/officeart/2008/layout/NameandTitleOrganizationalChart"/>
    <dgm:cxn modelId="{9DC363EB-DBF0-45FB-81DF-1E34322327D9}" type="presParOf" srcId="{1D5D6049-070C-46A8-B42E-CC7FD7963BC4}" destId="{6C1B9847-D2D8-49D2-896F-50BF83BF77B0}" srcOrd="3" destOrd="0" presId="urn:microsoft.com/office/officeart/2008/layout/NameandTitleOrganizationalChart"/>
    <dgm:cxn modelId="{8AC69675-3BC3-460F-B3F5-49FB152DD181}" type="presParOf" srcId="{6C1B9847-D2D8-49D2-896F-50BF83BF77B0}" destId="{6FD75C78-C31C-4A6F-9C0E-EA47BADD3128}" srcOrd="0" destOrd="0" presId="urn:microsoft.com/office/officeart/2008/layout/NameandTitleOrganizationalChart"/>
    <dgm:cxn modelId="{F9E70062-3D99-4EAB-A8D8-B6E4DDF4F9D2}" type="presParOf" srcId="{6FD75C78-C31C-4A6F-9C0E-EA47BADD3128}" destId="{809B4C73-C633-465B-A2C1-C629B837C340}" srcOrd="0" destOrd="0" presId="urn:microsoft.com/office/officeart/2008/layout/NameandTitleOrganizationalChart"/>
    <dgm:cxn modelId="{45BFAA43-E244-4B38-A43C-B2922ECC4EF7}" type="presParOf" srcId="{6FD75C78-C31C-4A6F-9C0E-EA47BADD3128}" destId="{8C57051F-8AD0-4612-BA1A-89361D0A33B5}" srcOrd="1" destOrd="0" presId="urn:microsoft.com/office/officeart/2008/layout/NameandTitleOrganizationalChart"/>
    <dgm:cxn modelId="{7ED19F1D-6B0B-44D7-B4AB-0727450C1414}" type="presParOf" srcId="{6FD75C78-C31C-4A6F-9C0E-EA47BADD3128}" destId="{5840A970-6018-4866-825C-E69B0E9607F9}" srcOrd="2" destOrd="0" presId="urn:microsoft.com/office/officeart/2008/layout/NameandTitleOrganizationalChart"/>
    <dgm:cxn modelId="{3CEF89EE-0C39-4101-82C4-D0E8D4BDE2C0}" type="presParOf" srcId="{6C1B9847-D2D8-49D2-896F-50BF83BF77B0}" destId="{46132F84-AA54-47A8-ACA7-66BE0ED0F67F}" srcOrd="1" destOrd="0" presId="urn:microsoft.com/office/officeart/2008/layout/NameandTitleOrganizationalChart"/>
    <dgm:cxn modelId="{513AED25-7C29-42EF-8BA6-B98AA172BBC4}" type="presParOf" srcId="{6C1B9847-D2D8-49D2-896F-50BF83BF77B0}" destId="{E37D9584-CE22-456E-BAEE-3C2B4E1B7FD3}" srcOrd="2" destOrd="0" presId="urn:microsoft.com/office/officeart/2008/layout/NameandTitleOrganizationalChart"/>
    <dgm:cxn modelId="{9F512EE1-3F5B-428C-A187-696CBF3FEE3D}" type="presParOf" srcId="{E37D9584-CE22-456E-BAEE-3C2B4E1B7FD3}" destId="{6DB4300D-033C-407F-9F08-C1334EAC117A}" srcOrd="0" destOrd="0" presId="urn:microsoft.com/office/officeart/2008/layout/NameandTitleOrganizationalChart"/>
    <dgm:cxn modelId="{FDEF73B2-5B29-45A7-B9F1-7B8D6F92641F}" type="presParOf" srcId="{E37D9584-CE22-456E-BAEE-3C2B4E1B7FD3}" destId="{44463E77-DF10-4361-B837-9A8EE4C7BC19}" srcOrd="1" destOrd="0" presId="urn:microsoft.com/office/officeart/2008/layout/NameandTitleOrganizationalChart"/>
    <dgm:cxn modelId="{C5289B09-4601-4F63-8572-7D6EB4A9A536}" type="presParOf" srcId="{44463E77-DF10-4361-B837-9A8EE4C7BC19}" destId="{E46A7D10-4B4D-40B3-A79B-D4A3ADCE2D20}" srcOrd="0" destOrd="0" presId="urn:microsoft.com/office/officeart/2008/layout/NameandTitleOrganizationalChart"/>
    <dgm:cxn modelId="{84D48832-2D75-49D0-817C-579EB9FA0F2A}" type="presParOf" srcId="{E46A7D10-4B4D-40B3-A79B-D4A3ADCE2D20}" destId="{C90BE1F6-F24A-40EC-8C0A-AD63C7852E57}" srcOrd="0" destOrd="0" presId="urn:microsoft.com/office/officeart/2008/layout/NameandTitleOrganizationalChart"/>
    <dgm:cxn modelId="{290E32ED-6CDC-425A-B998-AC60DE66748F}" type="presParOf" srcId="{E46A7D10-4B4D-40B3-A79B-D4A3ADCE2D20}" destId="{B399B279-6A92-4F74-BD62-BA9600650923}" srcOrd="1" destOrd="0" presId="urn:microsoft.com/office/officeart/2008/layout/NameandTitleOrganizationalChart"/>
    <dgm:cxn modelId="{FDB02A1E-7E46-4700-9A0E-F73AE1E27D09}" type="presParOf" srcId="{E46A7D10-4B4D-40B3-A79B-D4A3ADCE2D20}" destId="{A79046A5-2917-4787-8984-6BDC257B9DF9}" srcOrd="2" destOrd="0" presId="urn:microsoft.com/office/officeart/2008/layout/NameandTitleOrganizationalChart"/>
    <dgm:cxn modelId="{91CFB2D4-06DC-4CB6-8C77-C14F89586AE5}" type="presParOf" srcId="{44463E77-DF10-4361-B837-9A8EE4C7BC19}" destId="{1A2AEF43-D482-4057-B06B-9132103F98DF}" srcOrd="1" destOrd="0" presId="urn:microsoft.com/office/officeart/2008/layout/NameandTitleOrganizationalChart"/>
    <dgm:cxn modelId="{1C6DBFBD-AE8A-485B-B178-36D2BBC73042}" type="presParOf" srcId="{44463E77-DF10-4361-B837-9A8EE4C7BC19}" destId="{17682E39-0808-4D39-A7C3-C15111B97E75}" srcOrd="2" destOrd="0" presId="urn:microsoft.com/office/officeart/2008/layout/NameandTitleOrganizationalChart"/>
    <dgm:cxn modelId="{D6A4A736-37EC-460B-BF2E-A7D359A7A0FB}" type="presParOf" srcId="{3F5910A9-115B-487B-A1DF-707A46F6578F}" destId="{D6816F51-73F4-4D97-B058-F75F8F9BCA04}" srcOrd="2" destOrd="0" presId="urn:microsoft.com/office/officeart/2008/layout/NameandTitleOrganizationalChart"/>
    <dgm:cxn modelId="{0E840245-B2FE-4963-AA66-794D00FE50B1}" type="presParOf" srcId="{D6816F51-73F4-4D97-B058-F75F8F9BCA04}" destId="{ACC7B7EC-DBBA-4A36-9BE5-6F8A379FB9FE}" srcOrd="0" destOrd="0" presId="urn:microsoft.com/office/officeart/2008/layout/NameandTitleOrganizationalChart"/>
    <dgm:cxn modelId="{723F81E2-0CEA-43E8-B645-22F5B245FF4F}" type="presParOf" srcId="{D6816F51-73F4-4D97-B058-F75F8F9BCA04}" destId="{67ED3AF5-1087-4186-91C7-4495627FC16B}" srcOrd="1" destOrd="0" presId="urn:microsoft.com/office/officeart/2008/layout/NameandTitleOrganizationalChart"/>
    <dgm:cxn modelId="{19BA271B-5B8B-4B1A-BEED-7A9502EFF04E}" type="presParOf" srcId="{67ED3AF5-1087-4186-91C7-4495627FC16B}" destId="{C9A8704D-1D3A-4C96-9F14-91FAFA574C74}" srcOrd="0" destOrd="0" presId="urn:microsoft.com/office/officeart/2008/layout/NameandTitleOrganizationalChart"/>
    <dgm:cxn modelId="{8224DDC4-BE6A-4E4B-80B9-92E3E76237B5}" type="presParOf" srcId="{C9A8704D-1D3A-4C96-9F14-91FAFA574C74}" destId="{507BC790-EB0B-466B-9D77-18E906C58528}" srcOrd="0" destOrd="0" presId="urn:microsoft.com/office/officeart/2008/layout/NameandTitleOrganizationalChart"/>
    <dgm:cxn modelId="{DDE86D48-F064-4404-831F-A8233C7563B9}" type="presParOf" srcId="{C9A8704D-1D3A-4C96-9F14-91FAFA574C74}" destId="{45327C16-2F18-4647-A163-9A546301C9DF}" srcOrd="1" destOrd="0" presId="urn:microsoft.com/office/officeart/2008/layout/NameandTitleOrganizationalChart"/>
    <dgm:cxn modelId="{4D10A18E-6EA9-4734-8E0B-48B256069C48}" type="presParOf" srcId="{C9A8704D-1D3A-4C96-9F14-91FAFA574C74}" destId="{2628265C-FE58-4AF6-8AAD-50A28A77096B}" srcOrd="2" destOrd="0" presId="urn:microsoft.com/office/officeart/2008/layout/NameandTitleOrganizationalChart"/>
    <dgm:cxn modelId="{CBA4AE72-7BAE-4D15-B32D-49D276BABB5B}" type="presParOf" srcId="{67ED3AF5-1087-4186-91C7-4495627FC16B}" destId="{D9F393BF-B19F-4682-B8AD-6E0F52ADE5CA}" srcOrd="1" destOrd="0" presId="urn:microsoft.com/office/officeart/2008/layout/NameandTitleOrganizationalChart"/>
    <dgm:cxn modelId="{4349646C-C996-4738-B7E1-39366AA70CF6}" type="presParOf" srcId="{67ED3AF5-1087-4186-91C7-4495627FC16B}" destId="{08AFD064-75DA-4205-8A23-E57C6D030BC4}" srcOrd="2" destOrd="0" presId="urn:microsoft.com/office/officeart/2008/layout/NameandTitleOrganizationalChart"/>
    <dgm:cxn modelId="{27D2BA60-DB9D-4711-8457-E9FD9834A079}" type="presParOf" srcId="{E29E7B8E-24C9-49CB-9F2A-40918AF39FE5}" destId="{327B7758-9D36-4F82-A70F-82EF98D8D4E0}" srcOrd="2" destOrd="0" presId="urn:microsoft.com/office/officeart/2008/layout/NameandTitleOrganizationalChart"/>
    <dgm:cxn modelId="{0E326B84-01EE-41E0-8011-EC84749E3D3A}" type="presParOf" srcId="{E29E7B8E-24C9-49CB-9F2A-40918AF39FE5}" destId="{264FC279-9D97-4E55-AEAE-4E48A861F5E1}" srcOrd="3" destOrd="0" presId="urn:microsoft.com/office/officeart/2008/layout/NameandTitleOrganizationalChart"/>
    <dgm:cxn modelId="{41BCAC7D-BC28-4949-95A4-5B14DD7E46E1}" type="presParOf" srcId="{264FC279-9D97-4E55-AEAE-4E48A861F5E1}" destId="{F588E89D-032F-4912-9091-476BD4B7C09C}" srcOrd="0" destOrd="0" presId="urn:microsoft.com/office/officeart/2008/layout/NameandTitleOrganizationalChart"/>
    <dgm:cxn modelId="{DBFFF455-0EB9-4CE1-9584-C8114C11545D}" type="presParOf" srcId="{F588E89D-032F-4912-9091-476BD4B7C09C}" destId="{AE1E7FB9-C5C3-4229-9F10-379056BC021E}" srcOrd="0" destOrd="0" presId="urn:microsoft.com/office/officeart/2008/layout/NameandTitleOrganizationalChart"/>
    <dgm:cxn modelId="{2AB23228-3D0B-4F75-8D57-E81029C5D333}" type="presParOf" srcId="{F588E89D-032F-4912-9091-476BD4B7C09C}" destId="{DDEF929D-5D1F-4A39-B8AF-5DFC2A99EA58}" srcOrd="1" destOrd="0" presId="urn:microsoft.com/office/officeart/2008/layout/NameandTitleOrganizationalChart"/>
    <dgm:cxn modelId="{2E05957E-A411-4203-A786-116D13D4C222}" type="presParOf" srcId="{F588E89D-032F-4912-9091-476BD4B7C09C}" destId="{C8A92223-D456-4FD3-B354-481AE125EB83}" srcOrd="2" destOrd="0" presId="urn:microsoft.com/office/officeart/2008/layout/NameandTitleOrganizationalChart"/>
    <dgm:cxn modelId="{7E25A8A9-1353-4BBC-8219-8CCD010229E9}" type="presParOf" srcId="{264FC279-9D97-4E55-AEAE-4E48A861F5E1}" destId="{D33F7B12-2777-4D05-B2E1-844C219891C0}" srcOrd="1" destOrd="0" presId="urn:microsoft.com/office/officeart/2008/layout/NameandTitleOrganizationalChart"/>
    <dgm:cxn modelId="{3EBFF2E5-5599-4A5F-A5CF-17A649E81801}" type="presParOf" srcId="{D33F7B12-2777-4D05-B2E1-844C219891C0}" destId="{50C762F2-58EA-4B3D-A475-B42880546498}" srcOrd="0" destOrd="0" presId="urn:microsoft.com/office/officeart/2008/layout/NameandTitleOrganizationalChart"/>
    <dgm:cxn modelId="{C542A13E-CD5A-4FFD-9E95-BD5152465783}" type="presParOf" srcId="{D33F7B12-2777-4D05-B2E1-844C219891C0}" destId="{B26E4D0F-6433-4C3D-BF75-3AFFE91061B2}" srcOrd="1" destOrd="0" presId="urn:microsoft.com/office/officeart/2008/layout/NameandTitleOrganizationalChart"/>
    <dgm:cxn modelId="{093EDC68-B536-4538-92E4-53E27DD8C136}" type="presParOf" srcId="{B26E4D0F-6433-4C3D-BF75-3AFFE91061B2}" destId="{E9A22813-A331-4EFB-8212-E0E249FC1FCE}" srcOrd="0" destOrd="0" presId="urn:microsoft.com/office/officeart/2008/layout/NameandTitleOrganizationalChart"/>
    <dgm:cxn modelId="{33010A8A-678E-46E3-B230-4626C39A2F1C}" type="presParOf" srcId="{E9A22813-A331-4EFB-8212-E0E249FC1FCE}" destId="{36715055-E892-483C-9DEE-EFD7514CD416}" srcOrd="0" destOrd="0" presId="urn:microsoft.com/office/officeart/2008/layout/NameandTitleOrganizationalChart"/>
    <dgm:cxn modelId="{9F5E8F52-4E97-442D-88DE-9149A01DD7AA}" type="presParOf" srcId="{E9A22813-A331-4EFB-8212-E0E249FC1FCE}" destId="{C78BFE96-C7F5-4255-A734-0F3DBCDE1E35}" srcOrd="1" destOrd="0" presId="urn:microsoft.com/office/officeart/2008/layout/NameandTitleOrganizationalChart"/>
    <dgm:cxn modelId="{E86F37F1-127A-476F-ACE5-48C3AEF27CB4}" type="presParOf" srcId="{E9A22813-A331-4EFB-8212-E0E249FC1FCE}" destId="{09E6965A-068C-4694-A6E2-8B7725D5F52A}" srcOrd="2" destOrd="0" presId="urn:microsoft.com/office/officeart/2008/layout/NameandTitleOrganizationalChart"/>
    <dgm:cxn modelId="{7BE8245B-7B08-44E0-8661-E4B2D53D9770}" type="presParOf" srcId="{B26E4D0F-6433-4C3D-BF75-3AFFE91061B2}" destId="{3BCF7894-24B9-4EAE-BFB9-D3598A7CE997}" srcOrd="1" destOrd="0" presId="urn:microsoft.com/office/officeart/2008/layout/NameandTitleOrganizationalChart"/>
    <dgm:cxn modelId="{9FC91CD7-6B70-4DF2-BC99-89194790D852}" type="presParOf" srcId="{B26E4D0F-6433-4C3D-BF75-3AFFE91061B2}" destId="{7E05437A-DAA4-4D4C-9F48-8057B73F094D}" srcOrd="2" destOrd="0" presId="urn:microsoft.com/office/officeart/2008/layout/NameandTitleOrganizationalChart"/>
    <dgm:cxn modelId="{1DDC6239-F3DB-43C5-883A-D721BD2A2271}" type="presParOf" srcId="{7E05437A-DAA4-4D4C-9F48-8057B73F094D}" destId="{6E30F917-5A10-41D2-864E-5787FE0B7AFE}" srcOrd="0" destOrd="0" presId="urn:microsoft.com/office/officeart/2008/layout/NameandTitleOrganizationalChart"/>
    <dgm:cxn modelId="{B9E318F5-F266-4234-AF7D-A5A803E48F62}" type="presParOf" srcId="{7E05437A-DAA4-4D4C-9F48-8057B73F094D}" destId="{F90458E9-8382-40D1-8B39-9BACB9BFE2F7}" srcOrd="1" destOrd="0" presId="urn:microsoft.com/office/officeart/2008/layout/NameandTitleOrganizationalChart"/>
    <dgm:cxn modelId="{1D66E64C-742C-4EA1-A162-5F1F4F074D49}" type="presParOf" srcId="{F90458E9-8382-40D1-8B39-9BACB9BFE2F7}" destId="{87F09974-1FFA-45D4-BC05-AF4936445C46}" srcOrd="0" destOrd="0" presId="urn:microsoft.com/office/officeart/2008/layout/NameandTitleOrganizationalChart"/>
    <dgm:cxn modelId="{99F20450-0B05-43DB-B0C0-D0BBFF0907D9}" type="presParOf" srcId="{87F09974-1FFA-45D4-BC05-AF4936445C46}" destId="{C459F68D-24B1-4B98-A75B-B676D44DC0A2}" srcOrd="0" destOrd="0" presId="urn:microsoft.com/office/officeart/2008/layout/NameandTitleOrganizationalChart"/>
    <dgm:cxn modelId="{9F768B3D-2B05-4652-9E03-13C9BA1337DB}" type="presParOf" srcId="{87F09974-1FFA-45D4-BC05-AF4936445C46}" destId="{7CC5DF0E-414D-4B96-AE3B-C05027FB44AE}" srcOrd="1" destOrd="0" presId="urn:microsoft.com/office/officeart/2008/layout/NameandTitleOrganizationalChart"/>
    <dgm:cxn modelId="{136A9FE5-4602-44BF-A070-C4EA923022AD}" type="presParOf" srcId="{87F09974-1FFA-45D4-BC05-AF4936445C46}" destId="{20FC9121-0F13-4E52-AB77-7D3EE0D181A6}" srcOrd="2" destOrd="0" presId="urn:microsoft.com/office/officeart/2008/layout/NameandTitleOrganizationalChart"/>
    <dgm:cxn modelId="{DBF2ABA8-95D1-4995-8667-234385E7D18D}" type="presParOf" srcId="{F90458E9-8382-40D1-8B39-9BACB9BFE2F7}" destId="{17D1BE10-5AAC-4DE5-9556-56E0C4B7F03F}" srcOrd="1" destOrd="0" presId="urn:microsoft.com/office/officeart/2008/layout/NameandTitleOrganizationalChart"/>
    <dgm:cxn modelId="{D15DEACD-CB30-4DB1-88FC-8E6DEC353C27}" type="presParOf" srcId="{F90458E9-8382-40D1-8B39-9BACB9BFE2F7}" destId="{7671AAB3-21D8-47FB-B42D-AF1BA1A1F13E}" srcOrd="2" destOrd="0" presId="urn:microsoft.com/office/officeart/2008/layout/NameandTitleOrganizationalChart"/>
    <dgm:cxn modelId="{EF51E6B4-003D-49FA-BD7D-79BD0CB9D8A3}" type="presParOf" srcId="{D33F7B12-2777-4D05-B2E1-844C219891C0}" destId="{59CB5AE1-79BD-45FD-A86B-78568E913855}" srcOrd="2" destOrd="0" presId="urn:microsoft.com/office/officeart/2008/layout/NameandTitleOrganizationalChart"/>
    <dgm:cxn modelId="{1277A408-7E6A-4E2F-B2FE-A5B486C6A1F6}" type="presParOf" srcId="{D33F7B12-2777-4D05-B2E1-844C219891C0}" destId="{E2AA5E0E-AB71-4C6A-BACE-CA040489CFD6}" srcOrd="3" destOrd="0" presId="urn:microsoft.com/office/officeart/2008/layout/NameandTitleOrganizationalChart"/>
    <dgm:cxn modelId="{128BDC4C-5972-4401-86A8-7D7DB4FD1F6F}" type="presParOf" srcId="{E2AA5E0E-AB71-4C6A-BACE-CA040489CFD6}" destId="{FA2B796A-F2AB-4AFB-AF59-73D884F3FD28}" srcOrd="0" destOrd="0" presId="urn:microsoft.com/office/officeart/2008/layout/NameandTitleOrganizationalChart"/>
    <dgm:cxn modelId="{96D6A99C-7A14-4C99-86E0-4AF969A1853E}" type="presParOf" srcId="{FA2B796A-F2AB-4AFB-AF59-73D884F3FD28}" destId="{5ED08FBE-D065-48AC-8B76-966704A66EC7}" srcOrd="0" destOrd="0" presId="urn:microsoft.com/office/officeart/2008/layout/NameandTitleOrganizationalChart"/>
    <dgm:cxn modelId="{87E8A549-EF64-49BC-A0C9-5DB375ABA358}" type="presParOf" srcId="{FA2B796A-F2AB-4AFB-AF59-73D884F3FD28}" destId="{73C9AF8C-DC77-416B-BFA9-2191970B3708}" srcOrd="1" destOrd="0" presId="urn:microsoft.com/office/officeart/2008/layout/NameandTitleOrganizationalChart"/>
    <dgm:cxn modelId="{BDFA157B-2BE1-4F40-8086-5279122C643F}" type="presParOf" srcId="{FA2B796A-F2AB-4AFB-AF59-73D884F3FD28}" destId="{34164D12-21E9-4A89-97DC-BA1EE243C455}" srcOrd="2" destOrd="0" presId="urn:microsoft.com/office/officeart/2008/layout/NameandTitleOrganizationalChart"/>
    <dgm:cxn modelId="{2AA74E16-7845-436B-8F18-20E23D7E183A}" type="presParOf" srcId="{E2AA5E0E-AB71-4C6A-BACE-CA040489CFD6}" destId="{64ACC94E-68AF-4695-B10E-EF461D26FC02}" srcOrd="1" destOrd="0" presId="urn:microsoft.com/office/officeart/2008/layout/NameandTitleOrganizationalChart"/>
    <dgm:cxn modelId="{BE9DA29C-274F-4B92-A257-8899A67C4C5E}" type="presParOf" srcId="{E2AA5E0E-AB71-4C6A-BACE-CA040489CFD6}" destId="{37EF002A-94E1-4DCC-821C-52D28DB9BA9F}" srcOrd="2" destOrd="0" presId="urn:microsoft.com/office/officeart/2008/layout/NameandTitleOrganizationalChart"/>
    <dgm:cxn modelId="{06B6D5C4-F4EB-4F90-818A-4D74EFE78A9C}" type="presParOf" srcId="{37EF002A-94E1-4DCC-821C-52D28DB9BA9F}" destId="{F69F4ABA-99D1-4E4A-B9F5-9BD8CAECA14B}" srcOrd="0" destOrd="0" presId="urn:microsoft.com/office/officeart/2008/layout/NameandTitleOrganizationalChart"/>
    <dgm:cxn modelId="{0E43F91D-D544-4EC0-8872-426CEDF06EC4}" type="presParOf" srcId="{37EF002A-94E1-4DCC-821C-52D28DB9BA9F}" destId="{EBAF373F-0BDA-469A-BC6E-C91EFD0EC9BF}" srcOrd="1" destOrd="0" presId="urn:microsoft.com/office/officeart/2008/layout/NameandTitleOrganizationalChart"/>
    <dgm:cxn modelId="{A842663F-7F62-478B-9B8D-F5D06CEB34DC}" type="presParOf" srcId="{EBAF373F-0BDA-469A-BC6E-C91EFD0EC9BF}" destId="{8BCE427C-B85C-4061-9474-A483DF870D16}" srcOrd="0" destOrd="0" presId="urn:microsoft.com/office/officeart/2008/layout/NameandTitleOrganizationalChart"/>
    <dgm:cxn modelId="{890E0503-FFCD-41B5-9DA6-B8657105B894}" type="presParOf" srcId="{8BCE427C-B85C-4061-9474-A483DF870D16}" destId="{5D8AEB3D-9414-4EEF-A18C-0C7F1A4F2B77}" srcOrd="0" destOrd="0" presId="urn:microsoft.com/office/officeart/2008/layout/NameandTitleOrganizationalChart"/>
    <dgm:cxn modelId="{8BE0D54E-4301-414A-9D29-3A3EAAB0FAD5}" type="presParOf" srcId="{8BCE427C-B85C-4061-9474-A483DF870D16}" destId="{DEF5AB2C-1810-4668-A67E-6354E36AC316}" srcOrd="1" destOrd="0" presId="urn:microsoft.com/office/officeart/2008/layout/NameandTitleOrganizationalChart"/>
    <dgm:cxn modelId="{B7F546FB-34CF-44C7-8C5C-406824A5AA26}" type="presParOf" srcId="{8BCE427C-B85C-4061-9474-A483DF870D16}" destId="{0A827414-3FF2-465E-A492-36F54BA3A7D9}" srcOrd="2" destOrd="0" presId="urn:microsoft.com/office/officeart/2008/layout/NameandTitleOrganizationalChart"/>
    <dgm:cxn modelId="{5DBABDA3-AD5F-49CB-9E84-D554C7782596}" type="presParOf" srcId="{EBAF373F-0BDA-469A-BC6E-C91EFD0EC9BF}" destId="{0615D3C5-6626-4D4B-8E5F-FF4EBF7B3DDC}" srcOrd="1" destOrd="0" presId="urn:microsoft.com/office/officeart/2008/layout/NameandTitleOrganizationalChart"/>
    <dgm:cxn modelId="{579151D2-60EE-4A83-9309-8BB4D9E07997}" type="presParOf" srcId="{EBAF373F-0BDA-469A-BC6E-C91EFD0EC9BF}" destId="{8CB47449-E79A-4A90-B6CE-125A22605FC5}" srcOrd="2" destOrd="0" presId="urn:microsoft.com/office/officeart/2008/layout/NameandTitleOrganizationalChart"/>
    <dgm:cxn modelId="{F0F91D46-21BD-4B3C-B765-DC2AE7D7FC44}" type="presParOf" srcId="{264FC279-9D97-4E55-AEAE-4E48A861F5E1}" destId="{E6226B8F-ADBC-464A-8D47-BBF7304D1BDF}" srcOrd="2" destOrd="0" presId="urn:microsoft.com/office/officeart/2008/layout/NameandTitleOrganizationalChart"/>
    <dgm:cxn modelId="{B7828C9D-2D26-4496-B2A8-1AB0D799AD86}" type="presParOf" srcId="{E6226B8F-ADBC-464A-8D47-BBF7304D1BDF}" destId="{35B8F552-CCD1-41F0-8888-DB50A375BB54}" srcOrd="0" destOrd="0" presId="urn:microsoft.com/office/officeart/2008/layout/NameandTitleOrganizationalChart"/>
    <dgm:cxn modelId="{2063E5DB-1948-4ED1-AD4D-0BD299A7610B}" type="presParOf" srcId="{E6226B8F-ADBC-464A-8D47-BBF7304D1BDF}" destId="{6BC82F1E-D49E-4CDD-9E36-489197F999B2}" srcOrd="1" destOrd="0" presId="urn:microsoft.com/office/officeart/2008/layout/NameandTitleOrganizationalChart"/>
    <dgm:cxn modelId="{911D2B8F-C364-447D-868D-02415A7EB73E}" type="presParOf" srcId="{6BC82F1E-D49E-4CDD-9E36-489197F999B2}" destId="{8676C402-7309-4378-8832-EB2515BF0B37}" srcOrd="0" destOrd="0" presId="urn:microsoft.com/office/officeart/2008/layout/NameandTitleOrganizationalChart"/>
    <dgm:cxn modelId="{6E785297-6784-4C3E-AF28-91277609AAC7}" type="presParOf" srcId="{8676C402-7309-4378-8832-EB2515BF0B37}" destId="{B166B4D5-99C2-4232-A6F1-093384A0139C}" srcOrd="0" destOrd="0" presId="urn:microsoft.com/office/officeart/2008/layout/NameandTitleOrganizationalChart"/>
    <dgm:cxn modelId="{1406914A-A26D-47F8-99FE-6A92D2415F7F}" type="presParOf" srcId="{8676C402-7309-4378-8832-EB2515BF0B37}" destId="{929E20F0-09C8-40B4-8988-D14548E86824}" srcOrd="1" destOrd="0" presId="urn:microsoft.com/office/officeart/2008/layout/NameandTitleOrganizationalChart"/>
    <dgm:cxn modelId="{CDC69F6D-B608-4CC1-A33B-F34E6B019A2A}" type="presParOf" srcId="{8676C402-7309-4378-8832-EB2515BF0B37}" destId="{2EEDEC6D-5A6C-4C1F-9040-0FEEBC350C77}" srcOrd="2" destOrd="0" presId="urn:microsoft.com/office/officeart/2008/layout/NameandTitleOrganizationalChart"/>
    <dgm:cxn modelId="{1FC68772-1AD5-444C-9E13-C6F33F1A6230}" type="presParOf" srcId="{6BC82F1E-D49E-4CDD-9E36-489197F999B2}" destId="{AF2594F9-2CF8-4113-87EA-3D2F8CCA81E2}" srcOrd="1" destOrd="0" presId="urn:microsoft.com/office/officeart/2008/layout/NameandTitleOrganizationalChart"/>
    <dgm:cxn modelId="{F64C2E17-F976-4332-9085-08D2AC401BB7}" type="presParOf" srcId="{6BC82F1E-D49E-4CDD-9E36-489197F999B2}" destId="{6D15FD86-7E16-44B8-A7B9-85A2C675847F}" srcOrd="2" destOrd="0" presId="urn:microsoft.com/office/officeart/2008/layout/NameandTitleOrganizationalChart"/>
    <dgm:cxn modelId="{C0706173-6BD0-4B88-8660-006DDEE8AC1D}" type="presParOf" srcId="{A2AEEA32-80AA-47C5-A542-AB031BB10B8F}" destId="{1940D9DD-8E68-4F4F-BBAA-80FB664DD50D}" srcOrd="2" destOrd="0" presId="urn:microsoft.com/office/officeart/2008/layout/NameandTitleOrganizationalChart"/>
    <dgm:cxn modelId="{1063A8C6-4450-4F60-869C-713AB5405DE7}" type="presParOf" srcId="{1940D9DD-8E68-4F4F-BBAA-80FB664DD50D}" destId="{38255443-405B-4AE7-B311-31EE2A12BA9B}" srcOrd="0" destOrd="0" presId="urn:microsoft.com/office/officeart/2008/layout/NameandTitleOrganizationalChart"/>
    <dgm:cxn modelId="{38D84291-51D0-4E6C-9C11-582D06DB5843}" type="presParOf" srcId="{1940D9DD-8E68-4F4F-BBAA-80FB664DD50D}" destId="{53A29C03-B692-494A-A7DC-E9A3B2F68CA5}" srcOrd="1" destOrd="0" presId="urn:microsoft.com/office/officeart/2008/layout/NameandTitleOrganizationalChart"/>
    <dgm:cxn modelId="{EAE778B4-B948-479E-961C-58157B8ECFDC}" type="presParOf" srcId="{53A29C03-B692-494A-A7DC-E9A3B2F68CA5}" destId="{90D62DE0-03D4-4731-A8B4-3F4125186BE0}" srcOrd="0" destOrd="0" presId="urn:microsoft.com/office/officeart/2008/layout/NameandTitleOrganizationalChart"/>
    <dgm:cxn modelId="{D8450D8E-359C-4C3D-89AA-CE1B70295E7E}" type="presParOf" srcId="{90D62DE0-03D4-4731-A8B4-3F4125186BE0}" destId="{4E612ED6-7436-42C2-BD8E-BE129ABC4AB6}" srcOrd="0" destOrd="0" presId="urn:microsoft.com/office/officeart/2008/layout/NameandTitleOrganizationalChart"/>
    <dgm:cxn modelId="{3639F38B-B41B-44EA-98BC-0AFADC2F079C}" type="presParOf" srcId="{90D62DE0-03D4-4731-A8B4-3F4125186BE0}" destId="{81273167-47AE-493A-9E71-27E3780EC64C}" srcOrd="1" destOrd="0" presId="urn:microsoft.com/office/officeart/2008/layout/NameandTitleOrganizationalChart"/>
    <dgm:cxn modelId="{FCED2AE0-E497-44E5-AA79-BCAC416B7290}" type="presParOf" srcId="{90D62DE0-03D4-4731-A8B4-3F4125186BE0}" destId="{AA233BAE-0920-4335-9372-8420BC6BA0C1}" srcOrd="2" destOrd="0" presId="urn:microsoft.com/office/officeart/2008/layout/NameandTitleOrganizationalChart"/>
    <dgm:cxn modelId="{F158EAD1-D774-4720-837A-FB3BF3B83BB9}" type="presParOf" srcId="{53A29C03-B692-494A-A7DC-E9A3B2F68CA5}" destId="{6F11F68C-45E5-44F8-A110-279C2564559A}" srcOrd="1" destOrd="0" presId="urn:microsoft.com/office/officeart/2008/layout/NameandTitleOrganizationalChart"/>
    <dgm:cxn modelId="{A0AD863F-DDA5-41D1-8647-67A5A22A4135}" type="presParOf" srcId="{53A29C03-B692-494A-A7DC-E9A3B2F68CA5}" destId="{E740E3D3-5CD3-4F22-B6D1-781F567BCB89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9F4ABA-99D1-4E4A-B9F5-9BD8CAECA14B}">
      <dsp:nvSpPr>
        <dsp:cNvPr id="0" name=""/>
        <dsp:cNvSpPr/>
      </dsp:nvSpPr>
      <dsp:spPr>
        <a:xfrm>
          <a:off x="9239755" y="3223533"/>
          <a:ext cx="245182" cy="800996"/>
        </a:xfrm>
        <a:custGeom>
          <a:avLst/>
          <a:gdLst/>
          <a:ahLst/>
          <a:cxnLst/>
          <a:rect l="0" t="0" r="0" b="0"/>
          <a:pathLst>
            <a:path>
              <a:moveTo>
                <a:pt x="245182" y="0"/>
              </a:moveTo>
              <a:lnTo>
                <a:pt x="245182" y="800996"/>
              </a:lnTo>
              <a:lnTo>
                <a:pt x="0" y="8009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CB5AE1-79BD-45FD-A86B-78568E913855}">
      <dsp:nvSpPr>
        <dsp:cNvPr id="0" name=""/>
        <dsp:cNvSpPr/>
      </dsp:nvSpPr>
      <dsp:spPr>
        <a:xfrm>
          <a:off x="8522049" y="2050940"/>
          <a:ext cx="962888" cy="4294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988"/>
              </a:lnTo>
              <a:lnTo>
                <a:pt x="962888" y="255988"/>
              </a:lnTo>
              <a:lnTo>
                <a:pt x="962888" y="42940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30F917-5A10-41D2-864E-5787FE0B7AFE}">
      <dsp:nvSpPr>
        <dsp:cNvPr id="0" name=""/>
        <dsp:cNvSpPr/>
      </dsp:nvSpPr>
      <dsp:spPr>
        <a:xfrm>
          <a:off x="7313978" y="3223533"/>
          <a:ext cx="245182" cy="800996"/>
        </a:xfrm>
        <a:custGeom>
          <a:avLst/>
          <a:gdLst/>
          <a:ahLst/>
          <a:cxnLst/>
          <a:rect l="0" t="0" r="0" b="0"/>
          <a:pathLst>
            <a:path>
              <a:moveTo>
                <a:pt x="245182" y="0"/>
              </a:moveTo>
              <a:lnTo>
                <a:pt x="245182" y="800996"/>
              </a:lnTo>
              <a:lnTo>
                <a:pt x="0" y="8009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762F2-58EA-4B3D-A475-B42880546498}">
      <dsp:nvSpPr>
        <dsp:cNvPr id="0" name=""/>
        <dsp:cNvSpPr/>
      </dsp:nvSpPr>
      <dsp:spPr>
        <a:xfrm>
          <a:off x="7559161" y="2050940"/>
          <a:ext cx="962888" cy="429400"/>
        </a:xfrm>
        <a:custGeom>
          <a:avLst/>
          <a:gdLst/>
          <a:ahLst/>
          <a:cxnLst/>
          <a:rect l="0" t="0" r="0" b="0"/>
          <a:pathLst>
            <a:path>
              <a:moveTo>
                <a:pt x="962888" y="0"/>
              </a:moveTo>
              <a:lnTo>
                <a:pt x="962888" y="255988"/>
              </a:lnTo>
              <a:lnTo>
                <a:pt x="0" y="255988"/>
              </a:lnTo>
              <a:lnTo>
                <a:pt x="0" y="42940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7B7758-9D36-4F82-A70F-82EF98D8D4E0}">
      <dsp:nvSpPr>
        <dsp:cNvPr id="0" name=""/>
        <dsp:cNvSpPr/>
      </dsp:nvSpPr>
      <dsp:spPr>
        <a:xfrm>
          <a:off x="6114828" y="878347"/>
          <a:ext cx="2407220" cy="4294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988"/>
              </a:lnTo>
              <a:lnTo>
                <a:pt x="2407220" y="255988"/>
              </a:lnTo>
              <a:lnTo>
                <a:pt x="2407220" y="4294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B4300D-033C-407F-9F08-C1334EAC117A}">
      <dsp:nvSpPr>
        <dsp:cNvPr id="0" name=""/>
        <dsp:cNvSpPr/>
      </dsp:nvSpPr>
      <dsp:spPr>
        <a:xfrm>
          <a:off x="5388202" y="3223533"/>
          <a:ext cx="245182" cy="800996"/>
        </a:xfrm>
        <a:custGeom>
          <a:avLst/>
          <a:gdLst/>
          <a:ahLst/>
          <a:cxnLst/>
          <a:rect l="0" t="0" r="0" b="0"/>
          <a:pathLst>
            <a:path>
              <a:moveTo>
                <a:pt x="245182" y="0"/>
              </a:moveTo>
              <a:lnTo>
                <a:pt x="245182" y="800996"/>
              </a:lnTo>
              <a:lnTo>
                <a:pt x="0" y="8009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4262C0-B559-4C05-9C87-0572453EC044}">
      <dsp:nvSpPr>
        <dsp:cNvPr id="0" name=""/>
        <dsp:cNvSpPr/>
      </dsp:nvSpPr>
      <dsp:spPr>
        <a:xfrm>
          <a:off x="3707607" y="2050940"/>
          <a:ext cx="1925776" cy="4294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988"/>
              </a:lnTo>
              <a:lnTo>
                <a:pt x="1925776" y="255988"/>
              </a:lnTo>
              <a:lnTo>
                <a:pt x="1925776" y="42940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54FBDF-637F-4D6F-9449-1204794EEAAB}">
      <dsp:nvSpPr>
        <dsp:cNvPr id="0" name=""/>
        <dsp:cNvSpPr/>
      </dsp:nvSpPr>
      <dsp:spPr>
        <a:xfrm>
          <a:off x="1781831" y="3223533"/>
          <a:ext cx="245182" cy="8009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0996"/>
              </a:lnTo>
              <a:lnTo>
                <a:pt x="245182" y="8009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93D2EC-8FD5-4FC6-B6BD-DC792C519186}">
      <dsp:nvSpPr>
        <dsp:cNvPr id="0" name=""/>
        <dsp:cNvSpPr/>
      </dsp:nvSpPr>
      <dsp:spPr>
        <a:xfrm>
          <a:off x="1536649" y="3223533"/>
          <a:ext cx="245182" cy="800996"/>
        </a:xfrm>
        <a:custGeom>
          <a:avLst/>
          <a:gdLst/>
          <a:ahLst/>
          <a:cxnLst/>
          <a:rect l="0" t="0" r="0" b="0"/>
          <a:pathLst>
            <a:path>
              <a:moveTo>
                <a:pt x="245182" y="0"/>
              </a:moveTo>
              <a:lnTo>
                <a:pt x="245182" y="800996"/>
              </a:lnTo>
              <a:lnTo>
                <a:pt x="0" y="8009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422633-F723-42BE-8FB8-984B1ADD38E6}">
      <dsp:nvSpPr>
        <dsp:cNvPr id="0" name=""/>
        <dsp:cNvSpPr/>
      </dsp:nvSpPr>
      <dsp:spPr>
        <a:xfrm>
          <a:off x="1781831" y="2050940"/>
          <a:ext cx="1925776" cy="429400"/>
        </a:xfrm>
        <a:custGeom>
          <a:avLst/>
          <a:gdLst/>
          <a:ahLst/>
          <a:cxnLst/>
          <a:rect l="0" t="0" r="0" b="0"/>
          <a:pathLst>
            <a:path>
              <a:moveTo>
                <a:pt x="1925776" y="0"/>
              </a:moveTo>
              <a:lnTo>
                <a:pt x="1925776" y="255988"/>
              </a:lnTo>
              <a:lnTo>
                <a:pt x="0" y="255988"/>
              </a:lnTo>
              <a:lnTo>
                <a:pt x="0" y="42940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08CC03-4B4C-4D30-848F-5814492986E3}">
      <dsp:nvSpPr>
        <dsp:cNvPr id="0" name=""/>
        <dsp:cNvSpPr/>
      </dsp:nvSpPr>
      <dsp:spPr>
        <a:xfrm>
          <a:off x="3707607" y="878347"/>
          <a:ext cx="2407220" cy="429400"/>
        </a:xfrm>
        <a:custGeom>
          <a:avLst/>
          <a:gdLst/>
          <a:ahLst/>
          <a:cxnLst/>
          <a:rect l="0" t="0" r="0" b="0"/>
          <a:pathLst>
            <a:path>
              <a:moveTo>
                <a:pt x="2407220" y="0"/>
              </a:moveTo>
              <a:lnTo>
                <a:pt x="2407220" y="255988"/>
              </a:lnTo>
              <a:lnTo>
                <a:pt x="0" y="255988"/>
              </a:lnTo>
              <a:lnTo>
                <a:pt x="0" y="4294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F06928-674B-46CE-8C20-D7643397D6FF}">
      <dsp:nvSpPr>
        <dsp:cNvPr id="0" name=""/>
        <dsp:cNvSpPr/>
      </dsp:nvSpPr>
      <dsp:spPr>
        <a:xfrm>
          <a:off x="5397122" y="135155"/>
          <a:ext cx="1435412" cy="743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04873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smtClean="0"/>
            <a:t>Research project</a:t>
          </a:r>
          <a:endParaRPr lang="hu-HU" sz="1900" kern="1200" dirty="0"/>
        </a:p>
      </dsp:txBody>
      <dsp:txXfrm>
        <a:off x="5397122" y="135155"/>
        <a:ext cx="1435412" cy="743192"/>
      </dsp:txXfrm>
    </dsp:sp>
    <dsp:sp modelId="{0119C513-4601-403D-ACC4-DE1CA1EE15FE}">
      <dsp:nvSpPr>
        <dsp:cNvPr id="0" name=""/>
        <dsp:cNvSpPr/>
      </dsp:nvSpPr>
      <dsp:spPr>
        <a:xfrm>
          <a:off x="5684205" y="713193"/>
          <a:ext cx="1291870" cy="2477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./</a:t>
          </a:r>
          <a:endParaRPr lang="hu-HU" sz="1700" kern="1200" dirty="0"/>
        </a:p>
      </dsp:txBody>
      <dsp:txXfrm>
        <a:off x="5684205" y="713193"/>
        <a:ext cx="1291870" cy="247730"/>
      </dsp:txXfrm>
    </dsp:sp>
    <dsp:sp modelId="{6AEFE8DE-019E-4DB3-A6E4-997D58CFF316}">
      <dsp:nvSpPr>
        <dsp:cNvPr id="0" name=""/>
        <dsp:cNvSpPr/>
      </dsp:nvSpPr>
      <dsp:spPr>
        <a:xfrm>
          <a:off x="2989901" y="1307748"/>
          <a:ext cx="1435412" cy="743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04873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err="1" smtClean="0"/>
            <a:t>Physics</a:t>
          </a:r>
          <a:r>
            <a:rPr lang="hu-HU" sz="1900" kern="1200" dirty="0" smtClean="0"/>
            <a:t> </a:t>
          </a:r>
          <a:r>
            <a:rPr lang="hu-HU" sz="1900" kern="1200" dirty="0" err="1" smtClean="0"/>
            <a:t>library</a:t>
          </a:r>
          <a:endParaRPr lang="hu-HU" sz="1900" kern="1200" dirty="0"/>
        </a:p>
      </dsp:txBody>
      <dsp:txXfrm>
        <a:off x="2989901" y="1307748"/>
        <a:ext cx="1435412" cy="743192"/>
      </dsp:txXfrm>
    </dsp:sp>
    <dsp:sp modelId="{0E42847E-05E8-499A-A2DA-0976330915A8}">
      <dsp:nvSpPr>
        <dsp:cNvPr id="0" name=""/>
        <dsp:cNvSpPr/>
      </dsp:nvSpPr>
      <dsp:spPr>
        <a:xfrm>
          <a:off x="3276984" y="1885786"/>
          <a:ext cx="1291870" cy="2477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./</a:t>
          </a:r>
          <a:r>
            <a:rPr lang="hu-HU" sz="1700" kern="1200" dirty="0" err="1" smtClean="0"/>
            <a:t>phys</a:t>
          </a:r>
          <a:endParaRPr lang="hu-HU" sz="1700" kern="1200" dirty="0"/>
        </a:p>
      </dsp:txBody>
      <dsp:txXfrm>
        <a:off x="3276984" y="1885786"/>
        <a:ext cx="1291870" cy="247730"/>
      </dsp:txXfrm>
    </dsp:sp>
    <dsp:sp modelId="{7E447645-2F0F-44D2-9E61-4394DE699291}">
      <dsp:nvSpPr>
        <dsp:cNvPr id="0" name=""/>
        <dsp:cNvSpPr/>
      </dsp:nvSpPr>
      <dsp:spPr>
        <a:xfrm>
          <a:off x="1064125" y="2480341"/>
          <a:ext cx="1435412" cy="743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04873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err="1" smtClean="0"/>
            <a:t>src</a:t>
          </a:r>
          <a:endParaRPr lang="hu-HU" sz="1900" kern="1200" dirty="0"/>
        </a:p>
      </dsp:txBody>
      <dsp:txXfrm>
        <a:off x="1064125" y="2480341"/>
        <a:ext cx="1435412" cy="743192"/>
      </dsp:txXfrm>
    </dsp:sp>
    <dsp:sp modelId="{76789FC9-2EB4-411F-A23B-4DB1B5355C14}">
      <dsp:nvSpPr>
        <dsp:cNvPr id="0" name=""/>
        <dsp:cNvSpPr/>
      </dsp:nvSpPr>
      <dsp:spPr>
        <a:xfrm>
          <a:off x="1351207" y="3058379"/>
          <a:ext cx="1291870" cy="2477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./</a:t>
          </a:r>
          <a:r>
            <a:rPr lang="hu-HU" sz="1700" kern="1200" dirty="0" err="1" smtClean="0"/>
            <a:t>phys</a:t>
          </a:r>
          <a:r>
            <a:rPr lang="hu-HU" sz="1700" kern="1200" dirty="0" smtClean="0"/>
            <a:t>/</a:t>
          </a:r>
          <a:r>
            <a:rPr lang="hu-HU" sz="1700" kern="1200" dirty="0" err="1" smtClean="0"/>
            <a:t>src</a:t>
          </a:r>
          <a:endParaRPr lang="hu-HU" sz="1700" kern="1200" dirty="0"/>
        </a:p>
      </dsp:txBody>
      <dsp:txXfrm>
        <a:off x="1351207" y="3058379"/>
        <a:ext cx="1291870" cy="247730"/>
      </dsp:txXfrm>
    </dsp:sp>
    <dsp:sp modelId="{1DBA1FCF-5455-4F2C-986A-42044311558C}">
      <dsp:nvSpPr>
        <dsp:cNvPr id="0" name=""/>
        <dsp:cNvSpPr/>
      </dsp:nvSpPr>
      <dsp:spPr>
        <a:xfrm>
          <a:off x="101236" y="3652934"/>
          <a:ext cx="1435412" cy="743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04873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err="1" smtClean="0"/>
            <a:t>Phys</a:t>
          </a:r>
          <a:r>
            <a:rPr lang="hu-HU" sz="1900" kern="1200" dirty="0" smtClean="0"/>
            <a:t> </a:t>
          </a:r>
          <a:r>
            <a:rPr lang="hu-HU" sz="1900" kern="1200" dirty="0" err="1" smtClean="0"/>
            <a:t>stuff</a:t>
          </a:r>
          <a:endParaRPr lang="hu-HU" sz="1900" kern="1200" dirty="0"/>
        </a:p>
      </dsp:txBody>
      <dsp:txXfrm>
        <a:off x="101236" y="3652934"/>
        <a:ext cx="1435412" cy="743192"/>
      </dsp:txXfrm>
    </dsp:sp>
    <dsp:sp modelId="{036FDB41-434C-42A0-A153-CA7D1ED57843}">
      <dsp:nvSpPr>
        <dsp:cNvPr id="0" name=""/>
        <dsp:cNvSpPr/>
      </dsp:nvSpPr>
      <dsp:spPr>
        <a:xfrm>
          <a:off x="388319" y="4230973"/>
          <a:ext cx="1291870" cy="2477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stuff.cpp</a:t>
          </a:r>
          <a:endParaRPr lang="hu-HU" sz="1700" kern="1200" dirty="0"/>
        </a:p>
      </dsp:txBody>
      <dsp:txXfrm>
        <a:off x="388319" y="4230973"/>
        <a:ext cx="1291870" cy="247730"/>
      </dsp:txXfrm>
    </dsp:sp>
    <dsp:sp modelId="{AEBDC457-85CF-4C0C-973F-9128E7A486AA}">
      <dsp:nvSpPr>
        <dsp:cNvPr id="0" name=""/>
        <dsp:cNvSpPr/>
      </dsp:nvSpPr>
      <dsp:spPr>
        <a:xfrm>
          <a:off x="2027013" y="3652934"/>
          <a:ext cx="1435412" cy="743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04873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smtClean="0"/>
            <a:t>More </a:t>
          </a:r>
          <a:r>
            <a:rPr lang="hu-HU" sz="1900" kern="1200" dirty="0" err="1" smtClean="0"/>
            <a:t>stuff</a:t>
          </a:r>
          <a:endParaRPr lang="hu-HU" sz="1900" kern="1200" dirty="0"/>
        </a:p>
      </dsp:txBody>
      <dsp:txXfrm>
        <a:off x="2027013" y="3652934"/>
        <a:ext cx="1435412" cy="743192"/>
      </dsp:txXfrm>
    </dsp:sp>
    <dsp:sp modelId="{27B545E6-94D6-4DDB-8A50-27BAF13B09AF}">
      <dsp:nvSpPr>
        <dsp:cNvPr id="0" name=""/>
        <dsp:cNvSpPr/>
      </dsp:nvSpPr>
      <dsp:spPr>
        <a:xfrm>
          <a:off x="2314096" y="4230973"/>
          <a:ext cx="1291870" cy="2477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more.cpp</a:t>
          </a:r>
          <a:endParaRPr lang="hu-HU" sz="1700" kern="1200" dirty="0"/>
        </a:p>
      </dsp:txBody>
      <dsp:txXfrm>
        <a:off x="2314096" y="4230973"/>
        <a:ext cx="1291870" cy="247730"/>
      </dsp:txXfrm>
    </dsp:sp>
    <dsp:sp modelId="{809B4C73-C633-465B-A2C1-C629B837C340}">
      <dsp:nvSpPr>
        <dsp:cNvPr id="0" name=""/>
        <dsp:cNvSpPr/>
      </dsp:nvSpPr>
      <dsp:spPr>
        <a:xfrm>
          <a:off x="4915678" y="2480341"/>
          <a:ext cx="1435412" cy="743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04873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err="1" smtClean="0"/>
            <a:t>inc</a:t>
          </a:r>
          <a:endParaRPr lang="hu-HU" sz="1900" kern="1200" dirty="0"/>
        </a:p>
      </dsp:txBody>
      <dsp:txXfrm>
        <a:off x="4915678" y="2480341"/>
        <a:ext cx="1435412" cy="743192"/>
      </dsp:txXfrm>
    </dsp:sp>
    <dsp:sp modelId="{8C57051F-8AD0-4612-BA1A-89361D0A33B5}">
      <dsp:nvSpPr>
        <dsp:cNvPr id="0" name=""/>
        <dsp:cNvSpPr/>
      </dsp:nvSpPr>
      <dsp:spPr>
        <a:xfrm>
          <a:off x="5202760" y="3058379"/>
          <a:ext cx="1291870" cy="2477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./</a:t>
          </a:r>
          <a:r>
            <a:rPr lang="hu-HU" sz="1700" kern="1200" dirty="0" err="1" smtClean="0"/>
            <a:t>phys</a:t>
          </a:r>
          <a:r>
            <a:rPr lang="hu-HU" sz="1700" kern="1200" dirty="0" smtClean="0"/>
            <a:t>/</a:t>
          </a:r>
          <a:r>
            <a:rPr lang="hu-HU" sz="1700" kern="1200" dirty="0" err="1" smtClean="0"/>
            <a:t>inc</a:t>
          </a:r>
          <a:endParaRPr lang="hu-HU" sz="1700" kern="1200" dirty="0"/>
        </a:p>
      </dsp:txBody>
      <dsp:txXfrm>
        <a:off x="5202760" y="3058379"/>
        <a:ext cx="1291870" cy="247730"/>
      </dsp:txXfrm>
    </dsp:sp>
    <dsp:sp modelId="{C90BE1F6-F24A-40EC-8C0A-AD63C7852E57}">
      <dsp:nvSpPr>
        <dsp:cNvPr id="0" name=""/>
        <dsp:cNvSpPr/>
      </dsp:nvSpPr>
      <dsp:spPr>
        <a:xfrm>
          <a:off x="3952790" y="3652934"/>
          <a:ext cx="1435412" cy="743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04873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err="1" smtClean="0"/>
            <a:t>Declarations</a:t>
          </a:r>
          <a:endParaRPr lang="hu-HU" sz="1900" kern="1200" dirty="0"/>
        </a:p>
      </dsp:txBody>
      <dsp:txXfrm>
        <a:off x="3952790" y="3652934"/>
        <a:ext cx="1435412" cy="743192"/>
      </dsp:txXfrm>
    </dsp:sp>
    <dsp:sp modelId="{B399B279-6A92-4F74-BD62-BA9600650923}">
      <dsp:nvSpPr>
        <dsp:cNvPr id="0" name=""/>
        <dsp:cNvSpPr/>
      </dsp:nvSpPr>
      <dsp:spPr>
        <a:xfrm>
          <a:off x="4239872" y="4230973"/>
          <a:ext cx="1291870" cy="2477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decl.hpp</a:t>
          </a:r>
          <a:endParaRPr lang="hu-HU" sz="1700" kern="1200" dirty="0"/>
        </a:p>
      </dsp:txBody>
      <dsp:txXfrm>
        <a:off x="4239872" y="4230973"/>
        <a:ext cx="1291870" cy="247730"/>
      </dsp:txXfrm>
    </dsp:sp>
    <dsp:sp modelId="{AE1E7FB9-C5C3-4229-9F10-379056BC021E}">
      <dsp:nvSpPr>
        <dsp:cNvPr id="0" name=""/>
        <dsp:cNvSpPr/>
      </dsp:nvSpPr>
      <dsp:spPr>
        <a:xfrm>
          <a:off x="7804343" y="1307748"/>
          <a:ext cx="1435412" cy="743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04873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err="1" smtClean="0"/>
            <a:t>Application</a:t>
          </a:r>
          <a:endParaRPr lang="hu-HU" sz="1900" kern="1200" dirty="0"/>
        </a:p>
      </dsp:txBody>
      <dsp:txXfrm>
        <a:off x="7804343" y="1307748"/>
        <a:ext cx="1435412" cy="743192"/>
      </dsp:txXfrm>
    </dsp:sp>
    <dsp:sp modelId="{DDEF929D-5D1F-4A39-B8AF-5DFC2A99EA58}">
      <dsp:nvSpPr>
        <dsp:cNvPr id="0" name=""/>
        <dsp:cNvSpPr/>
      </dsp:nvSpPr>
      <dsp:spPr>
        <a:xfrm>
          <a:off x="8091425" y="1885786"/>
          <a:ext cx="1291870" cy="2477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./</a:t>
          </a:r>
          <a:r>
            <a:rPr lang="hu-HU" sz="1700" kern="1200" dirty="0" err="1" smtClean="0"/>
            <a:t>app</a:t>
          </a:r>
          <a:endParaRPr lang="hu-HU" sz="1700" kern="1200" dirty="0"/>
        </a:p>
      </dsp:txBody>
      <dsp:txXfrm>
        <a:off x="8091425" y="1885786"/>
        <a:ext cx="1291870" cy="247730"/>
      </dsp:txXfrm>
    </dsp:sp>
    <dsp:sp modelId="{36715055-E892-483C-9DEE-EFD7514CD416}">
      <dsp:nvSpPr>
        <dsp:cNvPr id="0" name=""/>
        <dsp:cNvSpPr/>
      </dsp:nvSpPr>
      <dsp:spPr>
        <a:xfrm>
          <a:off x="6841455" y="2480341"/>
          <a:ext cx="1435412" cy="743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04873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err="1" smtClean="0"/>
            <a:t>src</a:t>
          </a:r>
          <a:endParaRPr lang="hu-HU" sz="1900" kern="1200" dirty="0"/>
        </a:p>
      </dsp:txBody>
      <dsp:txXfrm>
        <a:off x="6841455" y="2480341"/>
        <a:ext cx="1435412" cy="743192"/>
      </dsp:txXfrm>
    </dsp:sp>
    <dsp:sp modelId="{C78BFE96-C7F5-4255-A734-0F3DBCDE1E35}">
      <dsp:nvSpPr>
        <dsp:cNvPr id="0" name=""/>
        <dsp:cNvSpPr/>
      </dsp:nvSpPr>
      <dsp:spPr>
        <a:xfrm>
          <a:off x="7128537" y="3058379"/>
          <a:ext cx="1291870" cy="2477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./</a:t>
          </a:r>
          <a:r>
            <a:rPr lang="hu-HU" sz="1700" kern="1200" dirty="0" err="1" smtClean="0"/>
            <a:t>app</a:t>
          </a:r>
          <a:r>
            <a:rPr lang="hu-HU" sz="1700" kern="1200" dirty="0" smtClean="0"/>
            <a:t>/</a:t>
          </a:r>
          <a:r>
            <a:rPr lang="hu-HU" sz="1700" kern="1200" dirty="0" err="1" smtClean="0"/>
            <a:t>src</a:t>
          </a:r>
          <a:endParaRPr lang="hu-HU" sz="1700" kern="1200" dirty="0"/>
        </a:p>
      </dsp:txBody>
      <dsp:txXfrm>
        <a:off x="7128537" y="3058379"/>
        <a:ext cx="1291870" cy="247730"/>
      </dsp:txXfrm>
    </dsp:sp>
    <dsp:sp modelId="{C459F68D-24B1-4B98-A75B-B676D44DC0A2}">
      <dsp:nvSpPr>
        <dsp:cNvPr id="0" name=""/>
        <dsp:cNvSpPr/>
      </dsp:nvSpPr>
      <dsp:spPr>
        <a:xfrm>
          <a:off x="5878566" y="3652934"/>
          <a:ext cx="1435412" cy="743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04873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smtClean="0"/>
            <a:t>Main</a:t>
          </a:r>
          <a:endParaRPr lang="hu-HU" sz="1900" kern="1200" dirty="0"/>
        </a:p>
      </dsp:txBody>
      <dsp:txXfrm>
        <a:off x="5878566" y="3652934"/>
        <a:ext cx="1435412" cy="743192"/>
      </dsp:txXfrm>
    </dsp:sp>
    <dsp:sp modelId="{7CC5DF0E-414D-4B96-AE3B-C05027FB44AE}">
      <dsp:nvSpPr>
        <dsp:cNvPr id="0" name=""/>
        <dsp:cNvSpPr/>
      </dsp:nvSpPr>
      <dsp:spPr>
        <a:xfrm>
          <a:off x="6165649" y="4230973"/>
          <a:ext cx="1291870" cy="2477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main.cpp</a:t>
          </a:r>
          <a:endParaRPr lang="hu-HU" sz="1700" kern="1200" dirty="0"/>
        </a:p>
      </dsp:txBody>
      <dsp:txXfrm>
        <a:off x="6165649" y="4230973"/>
        <a:ext cx="1291870" cy="247730"/>
      </dsp:txXfrm>
    </dsp:sp>
    <dsp:sp modelId="{5ED08FBE-D065-48AC-8B76-966704A66EC7}">
      <dsp:nvSpPr>
        <dsp:cNvPr id="0" name=""/>
        <dsp:cNvSpPr/>
      </dsp:nvSpPr>
      <dsp:spPr>
        <a:xfrm>
          <a:off x="8767231" y="2480341"/>
          <a:ext cx="1435412" cy="743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04873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err="1" smtClean="0"/>
            <a:t>inc</a:t>
          </a:r>
          <a:endParaRPr lang="hu-HU" sz="1900" kern="1200" dirty="0"/>
        </a:p>
      </dsp:txBody>
      <dsp:txXfrm>
        <a:off x="8767231" y="2480341"/>
        <a:ext cx="1435412" cy="743192"/>
      </dsp:txXfrm>
    </dsp:sp>
    <dsp:sp modelId="{73C9AF8C-DC77-416B-BFA9-2191970B3708}">
      <dsp:nvSpPr>
        <dsp:cNvPr id="0" name=""/>
        <dsp:cNvSpPr/>
      </dsp:nvSpPr>
      <dsp:spPr>
        <a:xfrm>
          <a:off x="9054314" y="3058379"/>
          <a:ext cx="1291870" cy="2477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./</a:t>
          </a:r>
          <a:r>
            <a:rPr lang="hu-HU" sz="1700" kern="1200" dirty="0" err="1" smtClean="0"/>
            <a:t>app</a:t>
          </a:r>
          <a:r>
            <a:rPr lang="hu-HU" sz="1700" kern="1200" dirty="0" smtClean="0"/>
            <a:t>/</a:t>
          </a:r>
          <a:r>
            <a:rPr lang="hu-HU" sz="1700" kern="1200" dirty="0" err="1" smtClean="0"/>
            <a:t>inc</a:t>
          </a:r>
          <a:endParaRPr lang="hu-HU" sz="1700" kern="1200" dirty="0"/>
        </a:p>
      </dsp:txBody>
      <dsp:txXfrm>
        <a:off x="9054314" y="3058379"/>
        <a:ext cx="1291870" cy="247730"/>
      </dsp:txXfrm>
    </dsp:sp>
    <dsp:sp modelId="{5D8AEB3D-9414-4EEF-A18C-0C7F1A4F2B77}">
      <dsp:nvSpPr>
        <dsp:cNvPr id="0" name=""/>
        <dsp:cNvSpPr/>
      </dsp:nvSpPr>
      <dsp:spPr>
        <a:xfrm>
          <a:off x="7804343" y="3652934"/>
          <a:ext cx="1435412" cy="743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04873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err="1" smtClean="0"/>
            <a:t>Header</a:t>
          </a:r>
          <a:endParaRPr lang="hu-HU" sz="1900" kern="1200" dirty="0"/>
        </a:p>
      </dsp:txBody>
      <dsp:txXfrm>
        <a:off x="7804343" y="3652934"/>
        <a:ext cx="1435412" cy="743192"/>
      </dsp:txXfrm>
    </dsp:sp>
    <dsp:sp modelId="{DEF5AB2C-1810-4668-A67E-6354E36AC316}">
      <dsp:nvSpPr>
        <dsp:cNvPr id="0" name=""/>
        <dsp:cNvSpPr/>
      </dsp:nvSpPr>
      <dsp:spPr>
        <a:xfrm>
          <a:off x="8091425" y="4230973"/>
          <a:ext cx="1291870" cy="2477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header.hpp</a:t>
          </a:r>
          <a:endParaRPr lang="hu-HU" sz="1700" kern="1200" dirty="0"/>
        </a:p>
      </dsp:txBody>
      <dsp:txXfrm>
        <a:off x="8091425" y="4230973"/>
        <a:ext cx="1291870" cy="2477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255443-405B-4AE7-B311-31EE2A12BA9B}">
      <dsp:nvSpPr>
        <dsp:cNvPr id="0" name=""/>
        <dsp:cNvSpPr/>
      </dsp:nvSpPr>
      <dsp:spPr>
        <a:xfrm>
          <a:off x="6028680" y="792189"/>
          <a:ext cx="161984" cy="483296"/>
        </a:xfrm>
        <a:custGeom>
          <a:avLst/>
          <a:gdLst/>
          <a:ahLst/>
          <a:cxnLst/>
          <a:rect l="0" t="0" r="0" b="0"/>
          <a:pathLst>
            <a:path>
              <a:moveTo>
                <a:pt x="161984" y="0"/>
              </a:moveTo>
              <a:lnTo>
                <a:pt x="161984" y="483296"/>
              </a:lnTo>
              <a:lnTo>
                <a:pt x="0" y="4832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B8F552-CCD1-41F0-8888-DB50A375BB54}">
      <dsp:nvSpPr>
        <dsp:cNvPr id="0" name=""/>
        <dsp:cNvSpPr/>
      </dsp:nvSpPr>
      <dsp:spPr>
        <a:xfrm>
          <a:off x="8358144" y="2511900"/>
          <a:ext cx="161984" cy="851221"/>
        </a:xfrm>
        <a:custGeom>
          <a:avLst/>
          <a:gdLst/>
          <a:ahLst/>
          <a:cxnLst/>
          <a:rect l="0" t="0" r="0" b="0"/>
          <a:pathLst>
            <a:path>
              <a:moveTo>
                <a:pt x="161984" y="0"/>
              </a:moveTo>
              <a:lnTo>
                <a:pt x="161984" y="851221"/>
              </a:lnTo>
              <a:lnTo>
                <a:pt x="0" y="8512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9F4ABA-99D1-4E4A-B9F5-9BD8CAECA14B}">
      <dsp:nvSpPr>
        <dsp:cNvPr id="0" name=""/>
        <dsp:cNvSpPr/>
      </dsp:nvSpPr>
      <dsp:spPr>
        <a:xfrm>
          <a:off x="9123498" y="4805554"/>
          <a:ext cx="229025" cy="748213"/>
        </a:xfrm>
        <a:custGeom>
          <a:avLst/>
          <a:gdLst/>
          <a:ahLst/>
          <a:cxnLst/>
          <a:rect l="0" t="0" r="0" b="0"/>
          <a:pathLst>
            <a:path>
              <a:moveTo>
                <a:pt x="229025" y="0"/>
              </a:moveTo>
              <a:lnTo>
                <a:pt x="229025" y="748213"/>
              </a:lnTo>
              <a:lnTo>
                <a:pt x="0" y="7482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CB5AE1-79BD-45FD-A86B-78568E913855}">
      <dsp:nvSpPr>
        <dsp:cNvPr id="0" name=""/>
        <dsp:cNvSpPr/>
      </dsp:nvSpPr>
      <dsp:spPr>
        <a:xfrm>
          <a:off x="8520128" y="2511900"/>
          <a:ext cx="832395" cy="15994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7450"/>
              </a:lnTo>
              <a:lnTo>
                <a:pt x="832395" y="1437450"/>
              </a:lnTo>
              <a:lnTo>
                <a:pt x="832395" y="15994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30F917-5A10-41D2-864E-5787FE0B7AFE}">
      <dsp:nvSpPr>
        <dsp:cNvPr id="0" name=""/>
        <dsp:cNvSpPr/>
      </dsp:nvSpPr>
      <dsp:spPr>
        <a:xfrm>
          <a:off x="7324625" y="4805554"/>
          <a:ext cx="229025" cy="748213"/>
        </a:xfrm>
        <a:custGeom>
          <a:avLst/>
          <a:gdLst/>
          <a:ahLst/>
          <a:cxnLst/>
          <a:rect l="0" t="0" r="0" b="0"/>
          <a:pathLst>
            <a:path>
              <a:moveTo>
                <a:pt x="229025" y="0"/>
              </a:moveTo>
              <a:lnTo>
                <a:pt x="229025" y="748213"/>
              </a:lnTo>
              <a:lnTo>
                <a:pt x="0" y="7482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762F2-58EA-4B3D-A475-B42880546498}">
      <dsp:nvSpPr>
        <dsp:cNvPr id="0" name=""/>
        <dsp:cNvSpPr/>
      </dsp:nvSpPr>
      <dsp:spPr>
        <a:xfrm>
          <a:off x="7553650" y="2511900"/>
          <a:ext cx="966478" cy="1599434"/>
        </a:xfrm>
        <a:custGeom>
          <a:avLst/>
          <a:gdLst/>
          <a:ahLst/>
          <a:cxnLst/>
          <a:rect l="0" t="0" r="0" b="0"/>
          <a:pathLst>
            <a:path>
              <a:moveTo>
                <a:pt x="966478" y="0"/>
              </a:moveTo>
              <a:lnTo>
                <a:pt x="966478" y="1437450"/>
              </a:lnTo>
              <a:lnTo>
                <a:pt x="0" y="1437450"/>
              </a:lnTo>
              <a:lnTo>
                <a:pt x="0" y="15994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7B7758-9D36-4F82-A70F-82EF98D8D4E0}">
      <dsp:nvSpPr>
        <dsp:cNvPr id="0" name=""/>
        <dsp:cNvSpPr/>
      </dsp:nvSpPr>
      <dsp:spPr>
        <a:xfrm>
          <a:off x="6190664" y="792189"/>
          <a:ext cx="2329463" cy="12315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9525"/>
              </a:lnTo>
              <a:lnTo>
                <a:pt x="2329463" y="1069525"/>
              </a:lnTo>
              <a:lnTo>
                <a:pt x="2329463" y="12315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C7B7EC-DBBA-4A36-9BE5-6F8A379FB9FE}">
      <dsp:nvSpPr>
        <dsp:cNvPr id="0" name=""/>
        <dsp:cNvSpPr/>
      </dsp:nvSpPr>
      <dsp:spPr>
        <a:xfrm>
          <a:off x="3860959" y="2433912"/>
          <a:ext cx="161984" cy="890215"/>
        </a:xfrm>
        <a:custGeom>
          <a:avLst/>
          <a:gdLst/>
          <a:ahLst/>
          <a:cxnLst/>
          <a:rect l="0" t="0" r="0" b="0"/>
          <a:pathLst>
            <a:path>
              <a:moveTo>
                <a:pt x="161984" y="0"/>
              </a:moveTo>
              <a:lnTo>
                <a:pt x="161984" y="890215"/>
              </a:lnTo>
              <a:lnTo>
                <a:pt x="0" y="8902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B4300D-033C-407F-9F08-C1334EAC117A}">
      <dsp:nvSpPr>
        <dsp:cNvPr id="0" name=""/>
        <dsp:cNvSpPr/>
      </dsp:nvSpPr>
      <dsp:spPr>
        <a:xfrm>
          <a:off x="5525751" y="4766560"/>
          <a:ext cx="229025" cy="748213"/>
        </a:xfrm>
        <a:custGeom>
          <a:avLst/>
          <a:gdLst/>
          <a:ahLst/>
          <a:cxnLst/>
          <a:rect l="0" t="0" r="0" b="0"/>
          <a:pathLst>
            <a:path>
              <a:moveTo>
                <a:pt x="229025" y="0"/>
              </a:moveTo>
              <a:lnTo>
                <a:pt x="229025" y="748213"/>
              </a:lnTo>
              <a:lnTo>
                <a:pt x="0" y="7482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4262C0-B559-4C05-9C87-0572453EC044}">
      <dsp:nvSpPr>
        <dsp:cNvPr id="0" name=""/>
        <dsp:cNvSpPr/>
      </dsp:nvSpPr>
      <dsp:spPr>
        <a:xfrm>
          <a:off x="4022944" y="2433912"/>
          <a:ext cx="1731832" cy="16384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6444"/>
              </a:lnTo>
              <a:lnTo>
                <a:pt x="1731832" y="1476444"/>
              </a:lnTo>
              <a:lnTo>
                <a:pt x="1731832" y="163842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54FBDF-637F-4D6F-9449-1204794EEAAB}">
      <dsp:nvSpPr>
        <dsp:cNvPr id="0" name=""/>
        <dsp:cNvSpPr/>
      </dsp:nvSpPr>
      <dsp:spPr>
        <a:xfrm>
          <a:off x="2157029" y="4766560"/>
          <a:ext cx="229025" cy="7482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8213"/>
              </a:lnTo>
              <a:lnTo>
                <a:pt x="229025" y="7482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93D2EC-8FD5-4FC6-B6BD-DC792C519186}">
      <dsp:nvSpPr>
        <dsp:cNvPr id="0" name=""/>
        <dsp:cNvSpPr/>
      </dsp:nvSpPr>
      <dsp:spPr>
        <a:xfrm>
          <a:off x="1928003" y="4766560"/>
          <a:ext cx="229025" cy="748213"/>
        </a:xfrm>
        <a:custGeom>
          <a:avLst/>
          <a:gdLst/>
          <a:ahLst/>
          <a:cxnLst/>
          <a:rect l="0" t="0" r="0" b="0"/>
          <a:pathLst>
            <a:path>
              <a:moveTo>
                <a:pt x="229025" y="0"/>
              </a:moveTo>
              <a:lnTo>
                <a:pt x="229025" y="748213"/>
              </a:lnTo>
              <a:lnTo>
                <a:pt x="0" y="7482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422633-F723-42BE-8FB8-984B1ADD38E6}">
      <dsp:nvSpPr>
        <dsp:cNvPr id="0" name=""/>
        <dsp:cNvSpPr/>
      </dsp:nvSpPr>
      <dsp:spPr>
        <a:xfrm>
          <a:off x="2157029" y="2433912"/>
          <a:ext cx="1865914" cy="1638429"/>
        </a:xfrm>
        <a:custGeom>
          <a:avLst/>
          <a:gdLst/>
          <a:ahLst/>
          <a:cxnLst/>
          <a:rect l="0" t="0" r="0" b="0"/>
          <a:pathLst>
            <a:path>
              <a:moveTo>
                <a:pt x="1865914" y="0"/>
              </a:moveTo>
              <a:lnTo>
                <a:pt x="1865914" y="1476444"/>
              </a:lnTo>
              <a:lnTo>
                <a:pt x="0" y="1476444"/>
              </a:lnTo>
              <a:lnTo>
                <a:pt x="0" y="163842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08CC03-4B4C-4D30-848F-5814492986E3}">
      <dsp:nvSpPr>
        <dsp:cNvPr id="0" name=""/>
        <dsp:cNvSpPr/>
      </dsp:nvSpPr>
      <dsp:spPr>
        <a:xfrm>
          <a:off x="4022944" y="792189"/>
          <a:ext cx="2167720" cy="1231509"/>
        </a:xfrm>
        <a:custGeom>
          <a:avLst/>
          <a:gdLst/>
          <a:ahLst/>
          <a:cxnLst/>
          <a:rect l="0" t="0" r="0" b="0"/>
          <a:pathLst>
            <a:path>
              <a:moveTo>
                <a:pt x="2167720" y="0"/>
              </a:moveTo>
              <a:lnTo>
                <a:pt x="2167720" y="1069525"/>
              </a:lnTo>
              <a:lnTo>
                <a:pt x="0" y="1069525"/>
              </a:lnTo>
              <a:lnTo>
                <a:pt x="0" y="12315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F06928-674B-46CE-8C20-D7643397D6FF}">
      <dsp:nvSpPr>
        <dsp:cNvPr id="0" name=""/>
        <dsp:cNvSpPr/>
      </dsp:nvSpPr>
      <dsp:spPr>
        <a:xfrm>
          <a:off x="5004076" y="435228"/>
          <a:ext cx="2373175" cy="3569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97962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Research project</a:t>
          </a:r>
          <a:endParaRPr lang="hu-HU" sz="2000" kern="1200" dirty="0"/>
        </a:p>
      </dsp:txBody>
      <dsp:txXfrm>
        <a:off x="5004076" y="435228"/>
        <a:ext cx="2373175" cy="356960"/>
      </dsp:txXfrm>
    </dsp:sp>
    <dsp:sp modelId="{0119C513-4601-403D-ACC4-DE1CA1EE15FE}">
      <dsp:nvSpPr>
        <dsp:cNvPr id="0" name=""/>
        <dsp:cNvSpPr/>
      </dsp:nvSpPr>
      <dsp:spPr>
        <a:xfrm>
          <a:off x="5887515" y="744609"/>
          <a:ext cx="1206740" cy="2314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./</a:t>
          </a:r>
          <a:endParaRPr lang="hu-HU" sz="1500" kern="1200" dirty="0"/>
        </a:p>
      </dsp:txBody>
      <dsp:txXfrm>
        <a:off x="5887515" y="744609"/>
        <a:ext cx="1206740" cy="231406"/>
      </dsp:txXfrm>
    </dsp:sp>
    <dsp:sp modelId="{6AEFE8DE-019E-4DB3-A6E4-997D58CFF316}">
      <dsp:nvSpPr>
        <dsp:cNvPr id="0" name=""/>
        <dsp:cNvSpPr/>
      </dsp:nvSpPr>
      <dsp:spPr>
        <a:xfrm>
          <a:off x="3054642" y="2023698"/>
          <a:ext cx="1936603" cy="4102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9796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err="1" smtClean="0"/>
            <a:t>Physics</a:t>
          </a:r>
          <a:r>
            <a:rPr lang="hu-HU" sz="1800" kern="1200" dirty="0" smtClean="0"/>
            <a:t> </a:t>
          </a:r>
          <a:r>
            <a:rPr lang="hu-HU" sz="1800" kern="1200" dirty="0" err="1" smtClean="0"/>
            <a:t>library</a:t>
          </a:r>
          <a:endParaRPr lang="hu-HU" sz="1800" kern="1200" dirty="0"/>
        </a:p>
      </dsp:txBody>
      <dsp:txXfrm>
        <a:off x="3054642" y="2023698"/>
        <a:ext cx="1936603" cy="410213"/>
      </dsp:txXfrm>
    </dsp:sp>
    <dsp:sp modelId="{0E42847E-05E8-499A-A2DA-0976330915A8}">
      <dsp:nvSpPr>
        <dsp:cNvPr id="0" name=""/>
        <dsp:cNvSpPr/>
      </dsp:nvSpPr>
      <dsp:spPr>
        <a:xfrm>
          <a:off x="3620697" y="2421644"/>
          <a:ext cx="1206740" cy="2314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./</a:t>
          </a:r>
          <a:r>
            <a:rPr lang="hu-HU" sz="1500" kern="1200" dirty="0" err="1" smtClean="0"/>
            <a:t>phys</a:t>
          </a:r>
          <a:endParaRPr lang="hu-HU" sz="1500" kern="1200" dirty="0"/>
        </a:p>
      </dsp:txBody>
      <dsp:txXfrm>
        <a:off x="3620697" y="2421644"/>
        <a:ext cx="1206740" cy="231406"/>
      </dsp:txXfrm>
    </dsp:sp>
    <dsp:sp modelId="{7E447645-2F0F-44D2-9E61-4394DE699291}">
      <dsp:nvSpPr>
        <dsp:cNvPr id="0" name=""/>
        <dsp:cNvSpPr/>
      </dsp:nvSpPr>
      <dsp:spPr>
        <a:xfrm>
          <a:off x="1486617" y="4072341"/>
          <a:ext cx="1340822" cy="6942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9796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err="1" smtClean="0"/>
            <a:t>src</a:t>
          </a:r>
          <a:endParaRPr lang="hu-HU" sz="1800" kern="1200" dirty="0"/>
        </a:p>
      </dsp:txBody>
      <dsp:txXfrm>
        <a:off x="1486617" y="4072341"/>
        <a:ext cx="1340822" cy="694218"/>
      </dsp:txXfrm>
    </dsp:sp>
    <dsp:sp modelId="{76789FC9-2EB4-411F-A23B-4DB1B5355C14}">
      <dsp:nvSpPr>
        <dsp:cNvPr id="0" name=""/>
        <dsp:cNvSpPr/>
      </dsp:nvSpPr>
      <dsp:spPr>
        <a:xfrm>
          <a:off x="1754782" y="4612289"/>
          <a:ext cx="1206740" cy="2314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./</a:t>
          </a:r>
          <a:r>
            <a:rPr lang="hu-HU" sz="1500" kern="1200" dirty="0" err="1" smtClean="0"/>
            <a:t>phys</a:t>
          </a:r>
          <a:r>
            <a:rPr lang="hu-HU" sz="1500" kern="1200" dirty="0" smtClean="0"/>
            <a:t>/</a:t>
          </a:r>
          <a:r>
            <a:rPr lang="hu-HU" sz="1500" kern="1200" dirty="0" err="1" smtClean="0"/>
            <a:t>src</a:t>
          </a:r>
          <a:endParaRPr lang="hu-HU" sz="1500" kern="1200" dirty="0"/>
        </a:p>
      </dsp:txBody>
      <dsp:txXfrm>
        <a:off x="1754782" y="4612289"/>
        <a:ext cx="1206740" cy="231406"/>
      </dsp:txXfrm>
    </dsp:sp>
    <dsp:sp modelId="{1DBA1FCF-5455-4F2C-986A-42044311558C}">
      <dsp:nvSpPr>
        <dsp:cNvPr id="0" name=""/>
        <dsp:cNvSpPr/>
      </dsp:nvSpPr>
      <dsp:spPr>
        <a:xfrm>
          <a:off x="587181" y="5278451"/>
          <a:ext cx="1340822" cy="4726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9796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err="1" smtClean="0"/>
            <a:t>Phys</a:t>
          </a:r>
          <a:r>
            <a:rPr lang="hu-HU" sz="1800" kern="1200" dirty="0" smtClean="0"/>
            <a:t> </a:t>
          </a:r>
          <a:r>
            <a:rPr lang="hu-HU" sz="1800" kern="1200" dirty="0" err="1" smtClean="0"/>
            <a:t>stuff</a:t>
          </a:r>
          <a:endParaRPr lang="hu-HU" sz="1800" kern="1200" dirty="0"/>
        </a:p>
      </dsp:txBody>
      <dsp:txXfrm>
        <a:off x="587181" y="5278451"/>
        <a:ext cx="1340822" cy="472644"/>
      </dsp:txXfrm>
    </dsp:sp>
    <dsp:sp modelId="{036FDB41-434C-42A0-A153-CA7D1ED57843}">
      <dsp:nvSpPr>
        <dsp:cNvPr id="0" name=""/>
        <dsp:cNvSpPr/>
      </dsp:nvSpPr>
      <dsp:spPr>
        <a:xfrm>
          <a:off x="855345" y="5707612"/>
          <a:ext cx="1206740" cy="2314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stuff.cpp</a:t>
          </a:r>
          <a:endParaRPr lang="hu-HU" sz="1500" kern="1200" dirty="0"/>
        </a:p>
      </dsp:txBody>
      <dsp:txXfrm>
        <a:off x="855345" y="5707612"/>
        <a:ext cx="1206740" cy="231406"/>
      </dsp:txXfrm>
    </dsp:sp>
    <dsp:sp modelId="{AEBDC457-85CF-4C0C-973F-9128E7A486AA}">
      <dsp:nvSpPr>
        <dsp:cNvPr id="0" name=""/>
        <dsp:cNvSpPr/>
      </dsp:nvSpPr>
      <dsp:spPr>
        <a:xfrm>
          <a:off x="2386054" y="5278451"/>
          <a:ext cx="1340822" cy="4726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9796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More </a:t>
          </a:r>
          <a:r>
            <a:rPr lang="hu-HU" sz="1800" kern="1200" dirty="0" err="1" smtClean="0"/>
            <a:t>stuff</a:t>
          </a:r>
          <a:endParaRPr lang="hu-HU" sz="1800" kern="1200" dirty="0"/>
        </a:p>
      </dsp:txBody>
      <dsp:txXfrm>
        <a:off x="2386054" y="5278451"/>
        <a:ext cx="1340822" cy="472644"/>
      </dsp:txXfrm>
    </dsp:sp>
    <dsp:sp modelId="{27B545E6-94D6-4DDB-8A50-27BAF13B09AF}">
      <dsp:nvSpPr>
        <dsp:cNvPr id="0" name=""/>
        <dsp:cNvSpPr/>
      </dsp:nvSpPr>
      <dsp:spPr>
        <a:xfrm>
          <a:off x="2654219" y="5707612"/>
          <a:ext cx="1206740" cy="2314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more.cpp</a:t>
          </a:r>
          <a:endParaRPr lang="hu-HU" sz="1500" kern="1200" dirty="0"/>
        </a:p>
      </dsp:txBody>
      <dsp:txXfrm>
        <a:off x="2654219" y="5707612"/>
        <a:ext cx="1206740" cy="231406"/>
      </dsp:txXfrm>
    </dsp:sp>
    <dsp:sp modelId="{809B4C73-C633-465B-A2C1-C629B837C340}">
      <dsp:nvSpPr>
        <dsp:cNvPr id="0" name=""/>
        <dsp:cNvSpPr/>
      </dsp:nvSpPr>
      <dsp:spPr>
        <a:xfrm>
          <a:off x="5084365" y="4072341"/>
          <a:ext cx="1340822" cy="6942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9796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err="1" smtClean="0"/>
            <a:t>inc</a:t>
          </a:r>
          <a:endParaRPr lang="hu-HU" sz="1800" kern="1200" dirty="0"/>
        </a:p>
      </dsp:txBody>
      <dsp:txXfrm>
        <a:off x="5084365" y="4072341"/>
        <a:ext cx="1340822" cy="694218"/>
      </dsp:txXfrm>
    </dsp:sp>
    <dsp:sp modelId="{8C57051F-8AD0-4612-BA1A-89361D0A33B5}">
      <dsp:nvSpPr>
        <dsp:cNvPr id="0" name=""/>
        <dsp:cNvSpPr/>
      </dsp:nvSpPr>
      <dsp:spPr>
        <a:xfrm>
          <a:off x="5352529" y="4612289"/>
          <a:ext cx="1206740" cy="2314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./</a:t>
          </a:r>
          <a:r>
            <a:rPr lang="hu-HU" sz="1500" kern="1200" dirty="0" err="1" smtClean="0"/>
            <a:t>phys</a:t>
          </a:r>
          <a:r>
            <a:rPr lang="hu-HU" sz="1500" kern="1200" dirty="0" smtClean="0"/>
            <a:t>/</a:t>
          </a:r>
          <a:r>
            <a:rPr lang="hu-HU" sz="1500" kern="1200" dirty="0" err="1" smtClean="0"/>
            <a:t>inc</a:t>
          </a:r>
          <a:endParaRPr lang="hu-HU" sz="1500" kern="1200" dirty="0"/>
        </a:p>
      </dsp:txBody>
      <dsp:txXfrm>
        <a:off x="5352529" y="4612289"/>
        <a:ext cx="1206740" cy="231406"/>
      </dsp:txXfrm>
    </dsp:sp>
    <dsp:sp modelId="{C90BE1F6-F24A-40EC-8C0A-AD63C7852E57}">
      <dsp:nvSpPr>
        <dsp:cNvPr id="0" name=""/>
        <dsp:cNvSpPr/>
      </dsp:nvSpPr>
      <dsp:spPr>
        <a:xfrm>
          <a:off x="4184928" y="5242358"/>
          <a:ext cx="1340822" cy="5448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9796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err="1" smtClean="0"/>
            <a:t>Declarations</a:t>
          </a:r>
          <a:endParaRPr lang="hu-HU" sz="1800" kern="1200" dirty="0"/>
        </a:p>
      </dsp:txBody>
      <dsp:txXfrm>
        <a:off x="4184928" y="5242358"/>
        <a:ext cx="1340822" cy="544829"/>
      </dsp:txXfrm>
    </dsp:sp>
    <dsp:sp modelId="{B399B279-6A92-4F74-BD62-BA9600650923}">
      <dsp:nvSpPr>
        <dsp:cNvPr id="0" name=""/>
        <dsp:cNvSpPr/>
      </dsp:nvSpPr>
      <dsp:spPr>
        <a:xfrm>
          <a:off x="4453093" y="5707612"/>
          <a:ext cx="1206740" cy="2314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decl.hpp</a:t>
          </a:r>
          <a:endParaRPr lang="hu-HU" sz="1500" kern="1200" dirty="0"/>
        </a:p>
      </dsp:txBody>
      <dsp:txXfrm>
        <a:off x="4453093" y="5707612"/>
        <a:ext cx="1206740" cy="231406"/>
      </dsp:txXfrm>
    </dsp:sp>
    <dsp:sp modelId="{507BC790-EB0B-466B-9D77-18E906C58528}">
      <dsp:nvSpPr>
        <dsp:cNvPr id="0" name=""/>
        <dsp:cNvSpPr/>
      </dsp:nvSpPr>
      <dsp:spPr>
        <a:xfrm>
          <a:off x="1790863" y="3123002"/>
          <a:ext cx="2070096" cy="4022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9796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err="1" smtClean="0"/>
            <a:t>Library</a:t>
          </a:r>
          <a:r>
            <a:rPr lang="hu-HU" sz="1800" kern="1200" dirty="0" smtClean="0"/>
            <a:t> </a:t>
          </a:r>
          <a:r>
            <a:rPr lang="hu-HU" sz="1800" kern="1200" dirty="0" err="1" smtClean="0"/>
            <a:t>make</a:t>
          </a:r>
          <a:r>
            <a:rPr lang="hu-HU" sz="1800" kern="1200" dirty="0" smtClean="0"/>
            <a:t> file</a:t>
          </a:r>
          <a:endParaRPr lang="hu-HU" sz="1800" kern="1200" dirty="0"/>
        </a:p>
      </dsp:txBody>
      <dsp:txXfrm>
        <a:off x="1790863" y="3123002"/>
        <a:ext cx="2070096" cy="402251"/>
      </dsp:txXfrm>
    </dsp:sp>
    <dsp:sp modelId="{45327C16-2F18-4647-A163-9A546301C9DF}">
      <dsp:nvSpPr>
        <dsp:cNvPr id="0" name=""/>
        <dsp:cNvSpPr/>
      </dsp:nvSpPr>
      <dsp:spPr>
        <a:xfrm>
          <a:off x="2423664" y="3516966"/>
          <a:ext cx="1206740" cy="2314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kern="1200" dirty="0" smtClean="0"/>
            <a:t>CMakeLists.txt</a:t>
          </a:r>
          <a:endParaRPr lang="hu-HU" sz="1300" kern="1200" dirty="0"/>
        </a:p>
      </dsp:txBody>
      <dsp:txXfrm>
        <a:off x="2423664" y="3516966"/>
        <a:ext cx="1206740" cy="231406"/>
      </dsp:txXfrm>
    </dsp:sp>
    <dsp:sp modelId="{AE1E7FB9-C5C3-4229-9F10-379056BC021E}">
      <dsp:nvSpPr>
        <dsp:cNvPr id="0" name=""/>
        <dsp:cNvSpPr/>
      </dsp:nvSpPr>
      <dsp:spPr>
        <a:xfrm>
          <a:off x="7713569" y="2023698"/>
          <a:ext cx="1613117" cy="4882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9796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err="1" smtClean="0"/>
            <a:t>Application</a:t>
          </a:r>
          <a:endParaRPr lang="hu-HU" sz="1800" kern="1200" dirty="0"/>
        </a:p>
      </dsp:txBody>
      <dsp:txXfrm>
        <a:off x="7713569" y="2023698"/>
        <a:ext cx="1613117" cy="488202"/>
      </dsp:txXfrm>
    </dsp:sp>
    <dsp:sp modelId="{DDEF929D-5D1F-4A39-B8AF-5DFC2A99EA58}">
      <dsp:nvSpPr>
        <dsp:cNvPr id="0" name=""/>
        <dsp:cNvSpPr/>
      </dsp:nvSpPr>
      <dsp:spPr>
        <a:xfrm>
          <a:off x="8117881" y="2460638"/>
          <a:ext cx="1206740" cy="2314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./</a:t>
          </a:r>
          <a:r>
            <a:rPr lang="hu-HU" sz="1500" kern="1200" dirty="0" err="1" smtClean="0"/>
            <a:t>app</a:t>
          </a:r>
          <a:endParaRPr lang="hu-HU" sz="1500" kern="1200" dirty="0"/>
        </a:p>
      </dsp:txBody>
      <dsp:txXfrm>
        <a:off x="8117881" y="2460638"/>
        <a:ext cx="1206740" cy="231406"/>
      </dsp:txXfrm>
    </dsp:sp>
    <dsp:sp modelId="{36715055-E892-483C-9DEE-EFD7514CD416}">
      <dsp:nvSpPr>
        <dsp:cNvPr id="0" name=""/>
        <dsp:cNvSpPr/>
      </dsp:nvSpPr>
      <dsp:spPr>
        <a:xfrm>
          <a:off x="6883239" y="4111335"/>
          <a:ext cx="1340822" cy="6942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9796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err="1" smtClean="0"/>
            <a:t>src</a:t>
          </a:r>
          <a:endParaRPr lang="hu-HU" sz="1800" kern="1200" dirty="0"/>
        </a:p>
      </dsp:txBody>
      <dsp:txXfrm>
        <a:off x="6883239" y="4111335"/>
        <a:ext cx="1340822" cy="694218"/>
      </dsp:txXfrm>
    </dsp:sp>
    <dsp:sp modelId="{C78BFE96-C7F5-4255-A734-0F3DBCDE1E35}">
      <dsp:nvSpPr>
        <dsp:cNvPr id="0" name=""/>
        <dsp:cNvSpPr/>
      </dsp:nvSpPr>
      <dsp:spPr>
        <a:xfrm>
          <a:off x="7151403" y="4651283"/>
          <a:ext cx="1206740" cy="2314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./</a:t>
          </a:r>
          <a:r>
            <a:rPr lang="hu-HU" sz="1500" kern="1200" dirty="0" err="1" smtClean="0"/>
            <a:t>app</a:t>
          </a:r>
          <a:r>
            <a:rPr lang="hu-HU" sz="1500" kern="1200" dirty="0" smtClean="0"/>
            <a:t>/</a:t>
          </a:r>
          <a:r>
            <a:rPr lang="hu-HU" sz="1500" kern="1200" dirty="0" err="1" smtClean="0"/>
            <a:t>src</a:t>
          </a:r>
          <a:endParaRPr lang="hu-HU" sz="1500" kern="1200" dirty="0"/>
        </a:p>
      </dsp:txBody>
      <dsp:txXfrm>
        <a:off x="7151403" y="4651283"/>
        <a:ext cx="1206740" cy="231406"/>
      </dsp:txXfrm>
    </dsp:sp>
    <dsp:sp modelId="{C459F68D-24B1-4B98-A75B-B676D44DC0A2}">
      <dsp:nvSpPr>
        <dsp:cNvPr id="0" name=""/>
        <dsp:cNvSpPr/>
      </dsp:nvSpPr>
      <dsp:spPr>
        <a:xfrm>
          <a:off x="5983802" y="5320347"/>
          <a:ext cx="1340822" cy="4668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9796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Main</a:t>
          </a:r>
          <a:endParaRPr lang="hu-HU" sz="1800" kern="1200" dirty="0"/>
        </a:p>
      </dsp:txBody>
      <dsp:txXfrm>
        <a:off x="5983802" y="5320347"/>
        <a:ext cx="1340822" cy="466841"/>
      </dsp:txXfrm>
    </dsp:sp>
    <dsp:sp modelId="{7CC5DF0E-414D-4B96-AE3B-C05027FB44AE}">
      <dsp:nvSpPr>
        <dsp:cNvPr id="0" name=""/>
        <dsp:cNvSpPr/>
      </dsp:nvSpPr>
      <dsp:spPr>
        <a:xfrm>
          <a:off x="6251966" y="5746606"/>
          <a:ext cx="1206740" cy="2314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main.cpp</a:t>
          </a:r>
          <a:endParaRPr lang="hu-HU" sz="1500" kern="1200" dirty="0"/>
        </a:p>
      </dsp:txBody>
      <dsp:txXfrm>
        <a:off x="6251966" y="5746606"/>
        <a:ext cx="1206740" cy="231406"/>
      </dsp:txXfrm>
    </dsp:sp>
    <dsp:sp modelId="{5ED08FBE-D065-48AC-8B76-966704A66EC7}">
      <dsp:nvSpPr>
        <dsp:cNvPr id="0" name=""/>
        <dsp:cNvSpPr/>
      </dsp:nvSpPr>
      <dsp:spPr>
        <a:xfrm>
          <a:off x="8682112" y="4111335"/>
          <a:ext cx="1340822" cy="6942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9796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err="1" smtClean="0"/>
            <a:t>inc</a:t>
          </a:r>
          <a:endParaRPr lang="hu-HU" sz="1800" kern="1200" dirty="0"/>
        </a:p>
      </dsp:txBody>
      <dsp:txXfrm>
        <a:off x="8682112" y="4111335"/>
        <a:ext cx="1340822" cy="694218"/>
      </dsp:txXfrm>
    </dsp:sp>
    <dsp:sp modelId="{73C9AF8C-DC77-416B-BFA9-2191970B3708}">
      <dsp:nvSpPr>
        <dsp:cNvPr id="0" name=""/>
        <dsp:cNvSpPr/>
      </dsp:nvSpPr>
      <dsp:spPr>
        <a:xfrm>
          <a:off x="8950277" y="4651283"/>
          <a:ext cx="1206740" cy="2314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./</a:t>
          </a:r>
          <a:r>
            <a:rPr lang="hu-HU" sz="1500" kern="1200" dirty="0" err="1" smtClean="0"/>
            <a:t>app</a:t>
          </a:r>
          <a:r>
            <a:rPr lang="hu-HU" sz="1500" kern="1200" dirty="0" smtClean="0"/>
            <a:t>/</a:t>
          </a:r>
          <a:r>
            <a:rPr lang="hu-HU" sz="1500" kern="1200" dirty="0" err="1" smtClean="0"/>
            <a:t>inc</a:t>
          </a:r>
          <a:endParaRPr lang="hu-HU" sz="1500" kern="1200" dirty="0"/>
        </a:p>
      </dsp:txBody>
      <dsp:txXfrm>
        <a:off x="8950277" y="4651283"/>
        <a:ext cx="1206740" cy="231406"/>
      </dsp:txXfrm>
    </dsp:sp>
    <dsp:sp modelId="{5D8AEB3D-9414-4EEF-A18C-0C7F1A4F2B77}">
      <dsp:nvSpPr>
        <dsp:cNvPr id="0" name=""/>
        <dsp:cNvSpPr/>
      </dsp:nvSpPr>
      <dsp:spPr>
        <a:xfrm>
          <a:off x="7782676" y="5332378"/>
          <a:ext cx="1340822" cy="442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9796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err="1" smtClean="0"/>
            <a:t>Header</a:t>
          </a:r>
          <a:endParaRPr lang="hu-HU" sz="1800" kern="1200" dirty="0"/>
        </a:p>
      </dsp:txBody>
      <dsp:txXfrm>
        <a:off x="7782676" y="5332378"/>
        <a:ext cx="1340822" cy="442779"/>
      </dsp:txXfrm>
    </dsp:sp>
    <dsp:sp modelId="{DEF5AB2C-1810-4668-A67E-6354E36AC316}">
      <dsp:nvSpPr>
        <dsp:cNvPr id="0" name=""/>
        <dsp:cNvSpPr/>
      </dsp:nvSpPr>
      <dsp:spPr>
        <a:xfrm>
          <a:off x="8050840" y="5746606"/>
          <a:ext cx="1206740" cy="2314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header.hpp</a:t>
          </a:r>
          <a:endParaRPr lang="hu-HU" sz="1500" kern="1200" dirty="0"/>
        </a:p>
      </dsp:txBody>
      <dsp:txXfrm>
        <a:off x="8050840" y="5746606"/>
        <a:ext cx="1206740" cy="231406"/>
      </dsp:txXfrm>
    </dsp:sp>
    <dsp:sp modelId="{B166B4D5-99C2-4232-A6F1-093384A0139C}">
      <dsp:nvSpPr>
        <dsp:cNvPr id="0" name=""/>
        <dsp:cNvSpPr/>
      </dsp:nvSpPr>
      <dsp:spPr>
        <a:xfrm>
          <a:off x="5807738" y="3164898"/>
          <a:ext cx="2550405" cy="3964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9796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err="1" smtClean="0"/>
            <a:t>Application</a:t>
          </a:r>
          <a:r>
            <a:rPr lang="hu-HU" sz="1800" kern="1200" dirty="0" smtClean="0"/>
            <a:t> </a:t>
          </a:r>
          <a:r>
            <a:rPr lang="hu-HU" sz="1800" kern="1200" dirty="0" err="1" smtClean="0"/>
            <a:t>make</a:t>
          </a:r>
          <a:r>
            <a:rPr lang="hu-HU" sz="1800" kern="1200" dirty="0" smtClean="0"/>
            <a:t> file</a:t>
          </a:r>
          <a:endParaRPr lang="hu-HU" sz="1800" kern="1200" dirty="0"/>
        </a:p>
      </dsp:txBody>
      <dsp:txXfrm>
        <a:off x="5807738" y="3164898"/>
        <a:ext cx="2550405" cy="396447"/>
      </dsp:txXfrm>
    </dsp:sp>
    <dsp:sp modelId="{929E20F0-09C8-40B4-8988-D14548E86824}">
      <dsp:nvSpPr>
        <dsp:cNvPr id="0" name=""/>
        <dsp:cNvSpPr/>
      </dsp:nvSpPr>
      <dsp:spPr>
        <a:xfrm>
          <a:off x="6680694" y="3555960"/>
          <a:ext cx="1206740" cy="2314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kern="1200" dirty="0" smtClean="0"/>
            <a:t>CMakeLists.txt</a:t>
          </a:r>
          <a:endParaRPr lang="hu-HU" sz="1300" kern="1200" dirty="0"/>
        </a:p>
      </dsp:txBody>
      <dsp:txXfrm>
        <a:off x="6680694" y="3555960"/>
        <a:ext cx="1206740" cy="231406"/>
      </dsp:txXfrm>
    </dsp:sp>
    <dsp:sp modelId="{4E612ED6-7436-42C2-BD8E-BE129ABC4AB6}">
      <dsp:nvSpPr>
        <dsp:cNvPr id="0" name=""/>
        <dsp:cNvSpPr/>
      </dsp:nvSpPr>
      <dsp:spPr>
        <a:xfrm>
          <a:off x="3614595" y="1102270"/>
          <a:ext cx="2414084" cy="3464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9796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Top-</a:t>
          </a:r>
          <a:r>
            <a:rPr lang="hu-HU" sz="1800" kern="1200" dirty="0" err="1" smtClean="0"/>
            <a:t>level</a:t>
          </a:r>
          <a:r>
            <a:rPr lang="hu-HU" sz="1800" kern="1200" dirty="0" smtClean="0"/>
            <a:t> </a:t>
          </a:r>
          <a:r>
            <a:rPr lang="hu-HU" sz="1800" kern="1200" dirty="0" err="1" smtClean="0"/>
            <a:t>make</a:t>
          </a:r>
          <a:r>
            <a:rPr lang="hu-HU" sz="1800" kern="1200" dirty="0" smtClean="0"/>
            <a:t> file</a:t>
          </a:r>
          <a:endParaRPr lang="hu-HU" sz="1800" kern="1200" dirty="0"/>
        </a:p>
      </dsp:txBody>
      <dsp:txXfrm>
        <a:off x="3614595" y="1102270"/>
        <a:ext cx="2414084" cy="346428"/>
      </dsp:txXfrm>
    </dsp:sp>
    <dsp:sp modelId="{81273167-47AE-493A-9E71-27E3780EC64C}">
      <dsp:nvSpPr>
        <dsp:cNvPr id="0" name=""/>
        <dsp:cNvSpPr/>
      </dsp:nvSpPr>
      <dsp:spPr>
        <a:xfrm>
          <a:off x="4419391" y="1468323"/>
          <a:ext cx="1206740" cy="2314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kern="1200" dirty="0" smtClean="0"/>
            <a:t>CMakeLists.txt</a:t>
          </a:r>
          <a:endParaRPr lang="hu-HU" sz="1300" kern="1200" dirty="0"/>
        </a:p>
      </dsp:txBody>
      <dsp:txXfrm>
        <a:off x="4419391" y="1468323"/>
        <a:ext cx="1206740" cy="2314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38203" y="1122363"/>
            <a:ext cx="10329797" cy="2387600"/>
          </a:xfrm>
        </p:spPr>
        <p:txBody>
          <a:bodyPr anchor="b"/>
          <a:lstStyle>
            <a:lvl1pPr algn="ctr">
              <a:defRPr sz="6000">
                <a:latin typeface="Trebuchet MS" panose="020B0603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en-GB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38203" y="3602038"/>
            <a:ext cx="10329797" cy="1655762"/>
          </a:xfrm>
        </p:spPr>
        <p:txBody>
          <a:bodyPr/>
          <a:lstStyle>
            <a:lvl1pPr marL="0" indent="0" algn="ctr">
              <a:buNone/>
              <a:defRPr sz="2400">
                <a:latin typeface="Trebuchet MS" panose="020B0603020202020204" pitchFamily="34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GB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1661E-A0D6-49C9-8DFE-9CD9CCF6CFB7}" type="datetimeFigureOut">
              <a:rPr lang="hu-HU" smtClean="0"/>
              <a:t>2015. 11. 21.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1087182" y="6426163"/>
            <a:ext cx="1023538" cy="365125"/>
          </a:xfrm>
        </p:spPr>
        <p:txBody>
          <a:bodyPr/>
          <a:lstStyle>
            <a:lvl1pPr>
              <a:defRPr sz="1600"/>
            </a:lvl1pPr>
          </a:lstStyle>
          <a:p>
            <a:fld id="{DB40118A-0062-4CF2-B4A9-31DFE39E144D}" type="slidenum">
              <a:rPr lang="hu-HU" smtClean="0"/>
              <a:t>‹#›</a:t>
            </a:fld>
            <a:endParaRPr lang="hu-HU"/>
          </a:p>
        </p:txBody>
      </p:sp>
      <p:sp>
        <p:nvSpPr>
          <p:cNvPr id="7" name="Alcím 2"/>
          <p:cNvSpPr txBox="1">
            <a:spLocks/>
          </p:cNvSpPr>
          <p:nvPr/>
        </p:nvSpPr>
        <p:spPr>
          <a:xfrm>
            <a:off x="338203" y="5257800"/>
            <a:ext cx="10329797" cy="10736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Lectures on Modern Scientific Programming</a:t>
            </a:r>
            <a:b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Wigner RCP</a:t>
            </a:r>
            <a:b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23-25 November 2015</a:t>
            </a:r>
            <a:endParaRPr lang="en-GB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076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1661E-A0D6-49C9-8DFE-9CD9CCF6CFB7}" type="datetimeFigureOut">
              <a:rPr lang="hu-HU" smtClean="0"/>
              <a:t>2015. 11. 21.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0118A-0062-4CF2-B4A9-31DFE39E14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8123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1661E-A0D6-49C9-8DFE-9CD9CCF6CFB7}" type="datetimeFigureOut">
              <a:rPr lang="hu-HU" smtClean="0"/>
              <a:t>2015. 11. 21.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0118A-0062-4CF2-B4A9-31DFE39E14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9394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1661E-A0D6-49C9-8DFE-9CD9CCF6CFB7}" type="datetimeFigureOut">
              <a:rPr lang="hu-HU" smtClean="0"/>
              <a:t>2015. 11. 21.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0118A-0062-4CF2-B4A9-31DFE39E14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5847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GB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1661E-A0D6-49C9-8DFE-9CD9CCF6CFB7}" type="datetimeFigureOut">
              <a:rPr lang="hu-HU" smtClean="0"/>
              <a:t>2015. 11. 21.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0118A-0062-4CF2-B4A9-31DFE39E14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978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1661E-A0D6-49C9-8DFE-9CD9CCF6CFB7}" type="datetimeFigureOut">
              <a:rPr lang="hu-HU" smtClean="0"/>
              <a:t>2015. 11. 21.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0118A-0062-4CF2-B4A9-31DFE39E14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42263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55600" y="187469"/>
            <a:ext cx="10373360" cy="777731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1661E-A0D6-49C9-8DFE-9CD9CCF6CFB7}" type="datetimeFigureOut">
              <a:rPr lang="hu-HU" smtClean="0"/>
              <a:t>2015. 11. 21.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0118A-0062-4CF2-B4A9-31DFE39E14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7426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1661E-A0D6-49C9-8DFE-9CD9CCF6CFB7}" type="datetimeFigureOut">
              <a:rPr lang="hu-HU" smtClean="0"/>
              <a:t>2015. 11. 21.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0118A-0062-4CF2-B4A9-31DFE39E14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860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1661E-A0D6-49C9-8DFE-9CD9CCF6CFB7}" type="datetimeFigureOut">
              <a:rPr lang="hu-HU" smtClean="0"/>
              <a:t>2015. 11. 21.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0118A-0062-4CF2-B4A9-31DFE39E14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6062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1661E-A0D6-49C9-8DFE-9CD9CCF6CFB7}" type="datetimeFigureOut">
              <a:rPr lang="hu-HU" smtClean="0"/>
              <a:t>2015. 11. 21.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0118A-0062-4CF2-B4A9-31DFE39E14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1649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1661E-A0D6-49C9-8DFE-9CD9CCF6CFB7}" type="datetimeFigureOut">
              <a:rPr lang="hu-HU" smtClean="0"/>
              <a:t>2015. 11. 21.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0118A-0062-4CF2-B4A9-31DFE39E14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292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églalap 15"/>
          <p:cNvSpPr/>
          <p:nvPr/>
        </p:nvSpPr>
        <p:spPr>
          <a:xfrm>
            <a:off x="0" y="6341325"/>
            <a:ext cx="12191999" cy="529488"/>
          </a:xfrm>
          <a:prstGeom prst="rect">
            <a:avLst/>
          </a:prstGeom>
          <a:solidFill>
            <a:srgbClr val="80004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églalap 14"/>
          <p:cNvSpPr/>
          <p:nvPr/>
        </p:nvSpPr>
        <p:spPr>
          <a:xfrm rot="5400000">
            <a:off x="8158844" y="2824844"/>
            <a:ext cx="6857997" cy="1208314"/>
          </a:xfrm>
          <a:prstGeom prst="rect">
            <a:avLst/>
          </a:prstGeom>
          <a:solidFill>
            <a:srgbClr val="80004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églalap 13"/>
          <p:cNvSpPr/>
          <p:nvPr/>
        </p:nvSpPr>
        <p:spPr>
          <a:xfrm>
            <a:off x="0" y="-1"/>
            <a:ext cx="12192000" cy="1118507"/>
          </a:xfrm>
          <a:prstGeom prst="rect">
            <a:avLst/>
          </a:prstGeom>
          <a:solidFill>
            <a:srgbClr val="800040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337930" y="188843"/>
            <a:ext cx="10482470" cy="750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en-GB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37930" y="1306284"/>
            <a:ext cx="10482470" cy="50350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GB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862647" y="6426164"/>
            <a:ext cx="1957754" cy="362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B432B4"/>
                </a:solidFill>
                <a:latin typeface="Trebuchet MS" panose="020B0603020202020204" pitchFamily="34" charset="0"/>
              </a:defRPr>
            </a:lvl1pPr>
          </a:lstStyle>
          <a:p>
            <a:fld id="{B9A1661E-A0D6-49C9-8DFE-9CD9CCF6CFB7}" type="datetimeFigureOut">
              <a:rPr lang="hu-HU" smtClean="0"/>
              <a:t>2015. 11. 21.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 rot="5400000">
            <a:off x="9765986" y="2662184"/>
            <a:ext cx="3623527" cy="911727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rgbClr val="800080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u-HU"/>
          </a:p>
        </p:txBody>
      </p:sp>
      <p:sp>
        <p:nvSpPr>
          <p:cNvPr id="12" name="Téglalap 11"/>
          <p:cNvSpPr/>
          <p:nvPr/>
        </p:nvSpPr>
        <p:spPr>
          <a:xfrm>
            <a:off x="0" y="1118507"/>
            <a:ext cx="12191999" cy="51252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églalap 12"/>
          <p:cNvSpPr/>
          <p:nvPr/>
        </p:nvSpPr>
        <p:spPr>
          <a:xfrm rot="5400000">
            <a:off x="7531823" y="3406141"/>
            <a:ext cx="6858002" cy="45719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2034" y="188843"/>
            <a:ext cx="1111614" cy="409542"/>
          </a:xfrm>
          <a:prstGeom prst="rect">
            <a:avLst/>
          </a:prstGeom>
        </p:spPr>
      </p:pic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11018694" y="6423506"/>
            <a:ext cx="11116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rgbClr val="B432B4"/>
                </a:solidFill>
                <a:latin typeface="Trebuchet MS" panose="020B0603020202020204" pitchFamily="34" charset="0"/>
              </a:defRPr>
            </a:lvl1pPr>
          </a:lstStyle>
          <a:p>
            <a:fld id="{DB40118A-0062-4CF2-B4A9-31DFE39E144D}" type="slidenum">
              <a:rPr lang="hu-HU" smtClean="0"/>
              <a:t>‹#›</a:t>
            </a:fld>
            <a:endParaRPr lang="hu-HU"/>
          </a:p>
        </p:txBody>
      </p:sp>
      <p:sp>
        <p:nvSpPr>
          <p:cNvPr id="8" name="Szövegdoboz 7"/>
          <p:cNvSpPr txBox="1"/>
          <p:nvPr/>
        </p:nvSpPr>
        <p:spPr>
          <a:xfrm>
            <a:off x="11101248" y="570915"/>
            <a:ext cx="1098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800000"/>
                </a:solidFill>
                <a:latin typeface="Kimberley Bl" panose="020B0A04020202080504" pitchFamily="34" charset="0"/>
              </a:rPr>
              <a:t>GPU Lab</a:t>
            </a:r>
            <a:endParaRPr lang="en-GB" dirty="0">
              <a:solidFill>
                <a:srgbClr val="800000"/>
              </a:solidFill>
              <a:latin typeface="Kimberley Bl" panose="020B0A04020202080504" pitchFamily="34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337930" y="6421403"/>
            <a:ext cx="3159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D. Berényi – M. F. Nagy-Egri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0" name="Kép 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1615130" y="5769951"/>
            <a:ext cx="511910" cy="511910"/>
          </a:xfrm>
          <a:prstGeom prst="rect">
            <a:avLst/>
          </a:prstGeom>
        </p:spPr>
      </p:pic>
      <p:pic>
        <p:nvPicPr>
          <p:cNvPr id="1028" name="Picture 4" descr="https://upload.wikimedia.org/wikipedia/commons/thumb/9/94/Qt_logo.svg/744px-Qt_logo.svg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1248" y="5731159"/>
            <a:ext cx="479942" cy="57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9962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00000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Trebuchet MS" panose="020B06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cppreference.com/w/cpp/preprocessor/include" TargetMode="External"/><Relationship Id="rId2" Type="http://schemas.openxmlformats.org/officeDocument/2006/relationships/hyperlink" Target="http://en.cppreference.com/w/cpp/language/definition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mailto:admin@wigner.mta.hu" TargetMode="External"/><Relationship Id="rId2" Type="http://schemas.openxmlformats.org/officeDocument/2006/relationships/hyperlink" Target="mailto:gipsz.jakab@wigner.mta.hu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mailto:admin@wigner.mta.hu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://google.com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visualstudio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76726" y="1371600"/>
            <a:ext cx="10391274" cy="2968905"/>
          </a:xfrm>
        </p:spPr>
        <p:txBody>
          <a:bodyPr>
            <a:normAutofit fontScale="90000"/>
          </a:bodyPr>
          <a:lstStyle/>
          <a:p>
            <a:r>
              <a:rPr lang="hu-HU" dirty="0" err="1" smtClean="0"/>
              <a:t>Build</a:t>
            </a:r>
            <a:r>
              <a:rPr lang="hu-HU" dirty="0"/>
              <a:t> </a:t>
            </a:r>
            <a:r>
              <a:rPr lang="hu-HU" dirty="0" smtClean="0"/>
              <a:t>System</a:t>
            </a:r>
            <a:r>
              <a:rPr lang="en-GB" dirty="0" smtClean="0"/>
              <a:t>s</a:t>
            </a:r>
            <a:r>
              <a:rPr lang="hu-HU" dirty="0" smtClean="0"/>
              <a:t>,</a:t>
            </a:r>
            <a:br>
              <a:rPr lang="hu-HU" dirty="0" smtClean="0"/>
            </a:br>
            <a:r>
              <a:rPr lang="hu-HU" dirty="0" smtClean="0"/>
              <a:t>Version </a:t>
            </a:r>
            <a:r>
              <a:rPr lang="hu-HU" dirty="0" err="1" smtClean="0"/>
              <a:t>Control</a:t>
            </a:r>
            <a:r>
              <a:rPr lang="hu-HU" dirty="0" smtClean="0"/>
              <a:t>,</a:t>
            </a:r>
            <a:br>
              <a:rPr lang="hu-HU" dirty="0" smtClean="0"/>
            </a:br>
            <a:r>
              <a:rPr lang="hu-HU" dirty="0" err="1" smtClean="0"/>
              <a:t>Integrated</a:t>
            </a:r>
            <a:r>
              <a:rPr lang="hu-HU" dirty="0" smtClean="0"/>
              <a:t> </a:t>
            </a:r>
            <a:r>
              <a:rPr lang="hu-HU" dirty="0" err="1" smtClean="0"/>
              <a:t>Development</a:t>
            </a:r>
            <a:r>
              <a:rPr lang="hu-HU" dirty="0" smtClean="0"/>
              <a:t> </a:t>
            </a:r>
            <a:r>
              <a:rPr lang="hu-HU" dirty="0" err="1" smtClean="0"/>
              <a:t>Environment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76726" y="4634114"/>
            <a:ext cx="10391274" cy="635718"/>
          </a:xfrm>
        </p:spPr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7724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Why</a:t>
            </a:r>
            <a:r>
              <a:rPr lang="hu-HU" dirty="0" smtClean="0"/>
              <a:t> </a:t>
            </a:r>
            <a:r>
              <a:rPr lang="hu-HU" dirty="0" err="1" smtClean="0"/>
              <a:t>use</a:t>
            </a:r>
            <a:r>
              <a:rPr lang="hu-HU" dirty="0" smtClean="0"/>
              <a:t> a </a:t>
            </a:r>
            <a:r>
              <a:rPr lang="hu-HU" dirty="0" err="1" smtClean="0"/>
              <a:t>Build</a:t>
            </a:r>
            <a:r>
              <a:rPr lang="hu-HU" dirty="0" smtClean="0"/>
              <a:t> System?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Didn’t</a:t>
            </a:r>
            <a:r>
              <a:rPr lang="hu-HU" dirty="0" smtClean="0"/>
              <a:t> I </a:t>
            </a:r>
            <a:r>
              <a:rPr lang="hu-HU" dirty="0" err="1" smtClean="0"/>
              <a:t>just</a:t>
            </a:r>
            <a:r>
              <a:rPr lang="hu-HU" dirty="0" smtClean="0"/>
              <a:t> </a:t>
            </a:r>
            <a:r>
              <a:rPr lang="hu-HU" dirty="0" err="1" smtClean="0"/>
              <a:t>say</a:t>
            </a:r>
            <a:r>
              <a:rPr lang="hu-HU" dirty="0" smtClean="0"/>
              <a:t> „</a:t>
            </a:r>
            <a:r>
              <a:rPr lang="hu-HU" dirty="0" err="1" smtClean="0"/>
              <a:t>Minimal</a:t>
            </a:r>
            <a:r>
              <a:rPr lang="hu-HU" dirty="0" smtClean="0"/>
              <a:t> </a:t>
            </a:r>
            <a:r>
              <a:rPr lang="hu-HU" dirty="0" err="1" smtClean="0"/>
              <a:t>user</a:t>
            </a:r>
            <a:r>
              <a:rPr lang="hu-HU" dirty="0" smtClean="0"/>
              <a:t> </a:t>
            </a:r>
            <a:r>
              <a:rPr lang="hu-HU" dirty="0" err="1" smtClean="0"/>
              <a:t>effort</a:t>
            </a:r>
            <a:r>
              <a:rPr lang="hu-HU" dirty="0" smtClean="0"/>
              <a:t>”?!</a:t>
            </a:r>
          </a:p>
          <a:p>
            <a:pPr lvl="1"/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Build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Systems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aim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at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being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as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comfortable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use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as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possible</a:t>
            </a:r>
            <a:endParaRPr lang="hu-HU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User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declares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task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instead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of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specifying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what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do</a:t>
            </a:r>
            <a:endParaRPr lang="hu-HU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2"/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Declarative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DSL,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not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imperative</a:t>
            </a:r>
            <a:endParaRPr lang="hu-HU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hu-HU" dirty="0" err="1" smtClean="0"/>
              <a:t>Didn’t</a:t>
            </a:r>
            <a:r>
              <a:rPr lang="hu-HU" dirty="0" smtClean="0"/>
              <a:t> I </a:t>
            </a:r>
            <a:r>
              <a:rPr lang="hu-HU" dirty="0" err="1" smtClean="0"/>
              <a:t>just</a:t>
            </a:r>
            <a:r>
              <a:rPr lang="hu-HU" dirty="0" smtClean="0"/>
              <a:t> </a:t>
            </a:r>
            <a:r>
              <a:rPr lang="hu-HU" dirty="0" err="1" smtClean="0"/>
              <a:t>say</a:t>
            </a:r>
            <a:r>
              <a:rPr lang="hu-HU" dirty="0" smtClean="0"/>
              <a:t> „Maximum </a:t>
            </a:r>
            <a:r>
              <a:rPr lang="hu-HU" dirty="0" err="1" smtClean="0"/>
              <a:t>throughput</a:t>
            </a:r>
            <a:r>
              <a:rPr lang="hu-HU" dirty="0" smtClean="0"/>
              <a:t>”?!</a:t>
            </a:r>
          </a:p>
          <a:p>
            <a:pPr lvl="1"/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Detects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minimal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portion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of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program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that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must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be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recompiled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when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editing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code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lvl="2"/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Uses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time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stamp</a:t>
            </a:r>
            <a:r>
              <a:rPr lang="hu-HU" dirty="0" err="1">
                <a:solidFill>
                  <a:schemeClr val="bg1">
                    <a:lumMod val="50000"/>
                  </a:schemeClr>
                </a:solidFill>
              </a:rPr>
              <a:t>s</a:t>
            </a:r>
            <a:endParaRPr lang="hu-HU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Processes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independent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parts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of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build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tasks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in parallel</a:t>
            </a:r>
          </a:p>
          <a:p>
            <a:r>
              <a:rPr lang="hu-HU" dirty="0" err="1" smtClean="0"/>
              <a:t>Requires</a:t>
            </a:r>
            <a:r>
              <a:rPr lang="hu-HU" dirty="0" smtClean="0"/>
              <a:t> </a:t>
            </a:r>
            <a:r>
              <a:rPr lang="hu-HU" dirty="0" err="1" smtClean="0"/>
              <a:t>learning</a:t>
            </a:r>
            <a:r>
              <a:rPr lang="hu-HU" dirty="0" smtClean="0"/>
              <a:t>, </a:t>
            </a:r>
            <a:r>
              <a:rPr lang="hu-HU" dirty="0" err="1" smtClean="0"/>
              <a:t>but</a:t>
            </a:r>
            <a:r>
              <a:rPr lang="hu-HU" dirty="0" smtClean="0"/>
              <a:t> </a:t>
            </a:r>
            <a:r>
              <a:rPr lang="hu-HU" dirty="0" err="1" smtClean="0"/>
              <a:t>pays</a:t>
            </a:r>
            <a:r>
              <a:rPr lang="hu-HU" dirty="0" smtClean="0"/>
              <a:t> </a:t>
            </a:r>
            <a:r>
              <a:rPr lang="hu-HU" dirty="0" err="1" smtClean="0"/>
              <a:t>off</a:t>
            </a:r>
            <a:r>
              <a:rPr lang="hu-HU" dirty="0" smtClean="0"/>
              <a:t> in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long</a:t>
            </a:r>
            <a:r>
              <a:rPr lang="hu-HU" dirty="0" smtClean="0"/>
              <a:t> </a:t>
            </a:r>
            <a:r>
              <a:rPr lang="hu-HU" dirty="0" err="1" smtClean="0"/>
              <a:t>run</a:t>
            </a:r>
            <a:r>
              <a:rPr lang="hu-HU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06199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Choosing</a:t>
            </a:r>
            <a:r>
              <a:rPr lang="hu-HU" dirty="0" smtClean="0"/>
              <a:t> a </a:t>
            </a:r>
            <a:r>
              <a:rPr lang="hu-HU" dirty="0" err="1" smtClean="0"/>
              <a:t>build</a:t>
            </a:r>
            <a:r>
              <a:rPr lang="hu-HU" dirty="0" smtClean="0"/>
              <a:t> </a:t>
            </a:r>
            <a:r>
              <a:rPr lang="hu-HU" dirty="0" err="1" smtClean="0"/>
              <a:t>system</a:t>
            </a:r>
            <a:endParaRPr lang="hu-HU" dirty="0"/>
          </a:p>
        </p:txBody>
      </p:sp>
      <p:graphicFrame>
        <p:nvGraphicFramePr>
          <p:cNvPr id="4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641178"/>
              </p:ext>
            </p:extLst>
          </p:nvPr>
        </p:nvGraphicFramePr>
        <p:xfrm>
          <a:off x="517360" y="1690688"/>
          <a:ext cx="10034335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6867">
                  <a:extLst>
                    <a:ext uri="{9D8B030D-6E8A-4147-A177-3AD203B41FA5}">
                      <a16:colId xmlns:a16="http://schemas.microsoft.com/office/drawing/2014/main" val="1726119013"/>
                    </a:ext>
                  </a:extLst>
                </a:gridCol>
                <a:gridCol w="2006867">
                  <a:extLst>
                    <a:ext uri="{9D8B030D-6E8A-4147-A177-3AD203B41FA5}">
                      <a16:colId xmlns:a16="http://schemas.microsoft.com/office/drawing/2014/main" val="411431273"/>
                    </a:ext>
                  </a:extLst>
                </a:gridCol>
                <a:gridCol w="2006867">
                  <a:extLst>
                    <a:ext uri="{9D8B030D-6E8A-4147-A177-3AD203B41FA5}">
                      <a16:colId xmlns:a16="http://schemas.microsoft.com/office/drawing/2014/main" val="430748026"/>
                    </a:ext>
                  </a:extLst>
                </a:gridCol>
                <a:gridCol w="2006867">
                  <a:extLst>
                    <a:ext uri="{9D8B030D-6E8A-4147-A177-3AD203B41FA5}">
                      <a16:colId xmlns:a16="http://schemas.microsoft.com/office/drawing/2014/main" val="1131961633"/>
                    </a:ext>
                  </a:extLst>
                </a:gridCol>
                <a:gridCol w="2006867">
                  <a:extLst>
                    <a:ext uri="{9D8B030D-6E8A-4147-A177-3AD203B41FA5}">
                      <a16:colId xmlns:a16="http://schemas.microsoft.com/office/drawing/2014/main" val="17726781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err="1" smtClean="0"/>
                        <a:t>Build</a:t>
                      </a:r>
                      <a:r>
                        <a:rPr lang="hu-HU" dirty="0" smtClean="0"/>
                        <a:t> System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Human </a:t>
                      </a:r>
                      <a:r>
                        <a:rPr lang="hu-HU" dirty="0" err="1" smtClean="0"/>
                        <a:t>readable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err="1" smtClean="0"/>
                        <a:t>Graphical</a:t>
                      </a:r>
                      <a:r>
                        <a:rPr lang="en-GB" dirty="0" smtClean="0"/>
                        <a:t/>
                      </a:r>
                      <a:br>
                        <a:rPr lang="en-GB" dirty="0" smtClean="0"/>
                      </a:br>
                      <a:r>
                        <a:rPr lang="hu-HU" dirty="0" smtClean="0"/>
                        <a:t>front-end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err="1" smtClean="0"/>
                        <a:t>Portable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err="1" smtClean="0"/>
                        <a:t>Generator</a:t>
                      </a:r>
                      <a:endParaRPr lang="hu-H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6643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GNU </a:t>
                      </a:r>
                      <a:r>
                        <a:rPr lang="hu-HU" dirty="0" err="1" smtClean="0"/>
                        <a:t>Make</a:t>
                      </a:r>
                      <a:endParaRPr lang="hu-H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effectLst/>
                        </a:rPr>
                        <a:t>✓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1654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NMake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effectLst/>
                        </a:rPr>
                        <a:t>✓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2620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MSBuild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(</a:t>
                      </a:r>
                      <a:r>
                        <a:rPr lang="hu-HU" dirty="0" smtClean="0">
                          <a:effectLst/>
                        </a:rPr>
                        <a:t>✓)</a:t>
                      </a:r>
                      <a:endParaRPr lang="hu-HU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effectLst/>
                        </a:rPr>
                        <a:t>✓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effectLst/>
                        </a:rPr>
                        <a:t>✓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91253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Ninja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effectLst/>
                        </a:rPr>
                        <a:t>✓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1491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Scons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9450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Waf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6963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Invoke-Build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8263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QMake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effectLst/>
                        </a:rPr>
                        <a:t>✓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effectLst/>
                        </a:rPr>
                        <a:t>✓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effectLst/>
                        </a:rPr>
                        <a:t>✓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effectLst/>
                        </a:rPr>
                        <a:t>✓</a:t>
                      </a:r>
                      <a:endParaRPr lang="hu-H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7622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CMake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effectLst/>
                        </a:rPr>
                        <a:t>✓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(</a:t>
                      </a:r>
                      <a:r>
                        <a:rPr lang="hu-HU" dirty="0" smtClean="0">
                          <a:effectLst/>
                        </a:rPr>
                        <a:t>✓)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effectLst/>
                        </a:rPr>
                        <a:t>✓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effectLst/>
                        </a:rPr>
                        <a:t>✓</a:t>
                      </a:r>
                      <a:endParaRPr lang="hu-H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56445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115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2663" y="192506"/>
            <a:ext cx="4519362" cy="685799"/>
          </a:xfrm>
        </p:spPr>
        <p:txBody>
          <a:bodyPr>
            <a:normAutofit fontScale="90000"/>
          </a:bodyPr>
          <a:lstStyle/>
          <a:p>
            <a:r>
              <a:rPr lang="hu-HU" sz="4400" dirty="0" smtClean="0"/>
              <a:t>GNU </a:t>
            </a:r>
            <a:r>
              <a:rPr lang="hu-HU" sz="4400" dirty="0" err="1" smtClean="0"/>
              <a:t>Make</a:t>
            </a:r>
            <a:endParaRPr lang="hu-HU" sz="4400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Part of </a:t>
            </a:r>
            <a:r>
              <a:rPr lang="hu-HU" dirty="0" err="1" smtClean="0"/>
              <a:t>the</a:t>
            </a:r>
            <a:r>
              <a:rPr lang="hu-HU" dirty="0" smtClean="0"/>
              <a:t> GNU </a:t>
            </a:r>
            <a:r>
              <a:rPr lang="hu-HU" dirty="0" err="1" smtClean="0"/>
              <a:t>open-source</a:t>
            </a:r>
            <a:r>
              <a:rPr lang="hu-HU" dirty="0" smtClean="0"/>
              <a:t> software </a:t>
            </a:r>
            <a:r>
              <a:rPr lang="hu-HU" dirty="0" err="1" smtClean="0"/>
              <a:t>stack</a:t>
            </a:r>
            <a:endParaRPr lang="hu-HU" dirty="0" smtClean="0"/>
          </a:p>
          <a:p>
            <a:r>
              <a:rPr lang="hu-HU" dirty="0" smtClean="0"/>
              <a:t>It</a:t>
            </a:r>
            <a:r>
              <a:rPr lang="hu-HU" dirty="0"/>
              <a:t> </a:t>
            </a:r>
            <a:r>
              <a:rPr lang="hu-HU" dirty="0" smtClean="0"/>
              <a:t>is</a:t>
            </a:r>
            <a:r>
              <a:rPr lang="hu-HU" dirty="0"/>
              <a:t> </a:t>
            </a:r>
            <a:r>
              <a:rPr lang="hu-HU" dirty="0" err="1" smtClean="0"/>
              <a:t>included</a:t>
            </a:r>
            <a:r>
              <a:rPr lang="hu-HU" dirty="0"/>
              <a:t> </a:t>
            </a:r>
            <a:r>
              <a:rPr lang="hu-HU" dirty="0" smtClean="0"/>
              <a:t>in</a:t>
            </a:r>
            <a:r>
              <a:rPr lang="hu-HU" dirty="0"/>
              <a:t> </a:t>
            </a:r>
            <a:r>
              <a:rPr lang="hu-HU" dirty="0" err="1" smtClean="0"/>
              <a:t>all</a:t>
            </a:r>
            <a:r>
              <a:rPr lang="hu-HU" dirty="0"/>
              <a:t> </a:t>
            </a:r>
            <a:r>
              <a:rPr lang="hu-HU" dirty="0" smtClean="0"/>
              <a:t>Linux </a:t>
            </a:r>
            <a:r>
              <a:rPr lang="hu-HU" dirty="0" err="1" smtClean="0"/>
              <a:t>distributions</a:t>
            </a:r>
            <a:endParaRPr lang="hu-HU" dirty="0"/>
          </a:p>
          <a:p>
            <a:r>
              <a:rPr lang="hu-HU" dirty="0" err="1" smtClean="0"/>
              <a:t>User</a:t>
            </a:r>
            <a:r>
              <a:rPr lang="hu-HU" dirty="0" smtClean="0"/>
              <a:t> </a:t>
            </a:r>
            <a:r>
              <a:rPr lang="hu-HU" dirty="0" err="1" smtClean="0"/>
              <a:t>provides</a:t>
            </a:r>
            <a:r>
              <a:rPr lang="hu-HU" dirty="0" smtClean="0"/>
              <a:t> </a:t>
            </a:r>
            <a:r>
              <a:rPr lang="hu-HU" dirty="0" err="1" smtClean="0"/>
              <a:t>set</a:t>
            </a:r>
            <a:r>
              <a:rPr lang="hu-HU" dirty="0" smtClean="0"/>
              <a:t> of </a:t>
            </a:r>
            <a:r>
              <a:rPr lang="hu-HU" dirty="0" err="1" smtClean="0"/>
              <a:t>tasks</a:t>
            </a:r>
            <a:endParaRPr lang="hu-HU" dirty="0"/>
          </a:p>
          <a:p>
            <a:pPr lvl="1"/>
            <a:r>
              <a:rPr lang="hu-HU" dirty="0" err="1" smtClean="0"/>
              <a:t>Task</a:t>
            </a:r>
            <a:r>
              <a:rPr lang="hu-HU" dirty="0" smtClean="0"/>
              <a:t> </a:t>
            </a:r>
            <a:r>
              <a:rPr lang="hu-HU" dirty="0" err="1" smtClean="0"/>
              <a:t>name</a:t>
            </a:r>
            <a:endParaRPr lang="hu-HU" dirty="0"/>
          </a:p>
          <a:p>
            <a:pPr lvl="1"/>
            <a:r>
              <a:rPr lang="hu-HU" dirty="0" err="1" smtClean="0"/>
              <a:t>Dependency</a:t>
            </a:r>
            <a:r>
              <a:rPr lang="hu-HU" dirty="0" smtClean="0"/>
              <a:t> of </a:t>
            </a:r>
            <a:r>
              <a:rPr lang="hu-HU" dirty="0" err="1" smtClean="0"/>
              <a:t>task</a:t>
            </a:r>
            <a:endParaRPr lang="hu-HU" dirty="0" smtClean="0"/>
          </a:p>
          <a:p>
            <a:pPr lvl="1"/>
            <a:r>
              <a:rPr lang="hu-HU" dirty="0" err="1" smtClean="0"/>
              <a:t>Command</a:t>
            </a:r>
            <a:r>
              <a:rPr lang="hu-HU" dirty="0" smtClean="0"/>
              <a:t>-line</a:t>
            </a:r>
            <a:r>
              <a:rPr lang="hu-HU" dirty="0"/>
              <a:t> </a:t>
            </a:r>
            <a:r>
              <a:rPr lang="hu-HU" dirty="0" err="1" smtClean="0"/>
              <a:t>to</a:t>
            </a:r>
            <a:r>
              <a:rPr lang="hu-HU" dirty="0"/>
              <a:t> </a:t>
            </a:r>
            <a:r>
              <a:rPr lang="hu-HU" dirty="0" err="1" smtClean="0"/>
              <a:t>execute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>
          <a:xfrm>
            <a:off x="839788" y="1768642"/>
            <a:ext cx="3932237" cy="4100346"/>
          </a:xfrm>
        </p:spPr>
        <p:txBody>
          <a:bodyPr>
            <a:normAutofit fontScale="92500" lnSpcReduction="10000"/>
          </a:bodyPr>
          <a:lstStyle/>
          <a:p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edit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: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main.o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kbd.o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command.o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display.o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\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insert.o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search.o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files.o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utils.o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cc -o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edit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main.o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kbd.o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command.o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display.o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\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insert.o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search.o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files.o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utils.o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main.o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: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main.c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defs.h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cc -c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main.c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kbd.o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: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kbd.c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defs.h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command.h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cc -c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kbd.c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command.o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: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command.c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defs.h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command.h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cc -c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command.c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display.o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: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display.c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defs.h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buffer.h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cc -c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display.c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insert.o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: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insert.c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defs.h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buffer.h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cc -c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insert.c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search.o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: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search.c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defs.h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buffer.h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cc -c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search.c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files.o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: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files.c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defs.h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buffer.h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command.h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cc -c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files.c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utils.o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: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utils.c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defs.h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cc -c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utils.c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clean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: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rm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edit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main.o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kbd.o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command.o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display.o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\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insert.o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search.o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files.o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utils.o</a:t>
            </a:r>
            <a:r>
              <a:rPr lang="hu-HU" dirty="0" smtClean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u-HU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84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4854" y="180474"/>
            <a:ext cx="4447172" cy="806115"/>
          </a:xfrm>
        </p:spPr>
        <p:txBody>
          <a:bodyPr>
            <a:noAutofit/>
          </a:bodyPr>
          <a:lstStyle/>
          <a:p>
            <a:r>
              <a:rPr lang="hu-HU" sz="4400" dirty="0" err="1" smtClean="0"/>
              <a:t>NMake</a:t>
            </a:r>
            <a:endParaRPr lang="hu-HU" sz="4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969042" y="1383631"/>
            <a:ext cx="5751095" cy="4824663"/>
          </a:xfrm>
        </p:spPr>
        <p:txBody>
          <a:bodyPr>
            <a:normAutofit/>
          </a:bodyPr>
          <a:lstStyle/>
          <a:p>
            <a:r>
              <a:rPr lang="hu-HU" dirty="0" smtClean="0"/>
              <a:t>Part of </a:t>
            </a:r>
            <a:r>
              <a:rPr lang="hu-HU" dirty="0" err="1" smtClean="0"/>
              <a:t>Microsoft’s</a:t>
            </a:r>
            <a:r>
              <a:rPr lang="hu-HU" dirty="0" smtClean="0"/>
              <a:t> Visual </a:t>
            </a:r>
            <a:r>
              <a:rPr lang="hu-HU" dirty="0" err="1" smtClean="0"/>
              <a:t>Studio</a:t>
            </a:r>
            <a:r>
              <a:rPr lang="hu-HU" dirty="0" smtClean="0"/>
              <a:t> software </a:t>
            </a:r>
            <a:r>
              <a:rPr lang="hu-HU" dirty="0" err="1" smtClean="0"/>
              <a:t>stack</a:t>
            </a:r>
            <a:endParaRPr lang="hu-HU" dirty="0" smtClean="0"/>
          </a:p>
          <a:p>
            <a:r>
              <a:rPr lang="hu-HU" dirty="0" err="1" smtClean="0"/>
              <a:t>Should</a:t>
            </a:r>
            <a:r>
              <a:rPr lang="hu-HU" dirty="0" smtClean="0"/>
              <a:t> be </a:t>
            </a:r>
            <a:r>
              <a:rPr lang="hu-HU" dirty="0" err="1" smtClean="0"/>
              <a:t>considered</a:t>
            </a:r>
            <a:r>
              <a:rPr lang="hu-HU" dirty="0" smtClean="0"/>
              <a:t> </a:t>
            </a:r>
            <a:r>
              <a:rPr lang="hu-HU" dirty="0" err="1" smtClean="0"/>
              <a:t>legacy</a:t>
            </a:r>
            <a:endParaRPr lang="hu-HU" dirty="0" smtClean="0"/>
          </a:p>
          <a:p>
            <a:r>
              <a:rPr lang="hu-HU" dirty="0" err="1" smtClean="0"/>
              <a:t>User</a:t>
            </a:r>
            <a:r>
              <a:rPr lang="hu-HU" dirty="0" smtClean="0"/>
              <a:t> </a:t>
            </a:r>
            <a:r>
              <a:rPr lang="hu-HU" dirty="0" err="1" smtClean="0"/>
              <a:t>provides</a:t>
            </a:r>
            <a:r>
              <a:rPr lang="hu-HU" dirty="0" smtClean="0"/>
              <a:t> </a:t>
            </a:r>
            <a:r>
              <a:rPr lang="hu-HU" dirty="0" err="1" smtClean="0"/>
              <a:t>set</a:t>
            </a:r>
            <a:r>
              <a:rPr lang="hu-HU" dirty="0" smtClean="0"/>
              <a:t> of </a:t>
            </a:r>
            <a:r>
              <a:rPr lang="hu-HU" dirty="0" err="1" smtClean="0"/>
              <a:t>tasks</a:t>
            </a:r>
            <a:endParaRPr lang="hu-HU" dirty="0" smtClean="0"/>
          </a:p>
          <a:p>
            <a:pPr lvl="1"/>
            <a:r>
              <a:rPr lang="hu-HU" dirty="0" err="1" smtClean="0"/>
              <a:t>Task</a:t>
            </a:r>
            <a:r>
              <a:rPr lang="hu-HU" dirty="0" smtClean="0"/>
              <a:t> </a:t>
            </a:r>
            <a:r>
              <a:rPr lang="hu-HU" dirty="0" err="1" smtClean="0"/>
              <a:t>name</a:t>
            </a:r>
            <a:endParaRPr lang="hu-HU" dirty="0" smtClean="0"/>
          </a:p>
          <a:p>
            <a:pPr lvl="1"/>
            <a:r>
              <a:rPr lang="hu-HU" dirty="0" err="1" smtClean="0"/>
              <a:t>Dependency</a:t>
            </a:r>
            <a:r>
              <a:rPr lang="hu-HU" dirty="0" smtClean="0"/>
              <a:t> of </a:t>
            </a:r>
            <a:r>
              <a:rPr lang="hu-HU" dirty="0" err="1" smtClean="0"/>
              <a:t>task</a:t>
            </a:r>
            <a:endParaRPr lang="hu-HU" dirty="0" smtClean="0"/>
          </a:p>
          <a:p>
            <a:pPr lvl="1"/>
            <a:r>
              <a:rPr lang="hu-HU" dirty="0" err="1" smtClean="0"/>
              <a:t>Command</a:t>
            </a:r>
            <a:r>
              <a:rPr lang="hu-HU" dirty="0" smtClean="0"/>
              <a:t>-line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execute</a:t>
            </a:r>
            <a:endParaRPr lang="hu-HU" dirty="0" smtClean="0"/>
          </a:p>
          <a:p>
            <a:r>
              <a:rPr lang="hu-HU" dirty="0" err="1" smtClean="0"/>
              <a:t>Cannot</a:t>
            </a:r>
            <a:r>
              <a:rPr lang="hu-HU" dirty="0"/>
              <a:t> </a:t>
            </a:r>
            <a:r>
              <a:rPr lang="hu-HU" dirty="0" err="1" smtClean="0"/>
              <a:t>perform</a:t>
            </a:r>
            <a:r>
              <a:rPr lang="hu-HU" dirty="0"/>
              <a:t> </a:t>
            </a:r>
            <a:r>
              <a:rPr lang="hu-HU" dirty="0" err="1" smtClean="0"/>
              <a:t>tasks</a:t>
            </a:r>
            <a:r>
              <a:rPr lang="hu-HU" dirty="0"/>
              <a:t> </a:t>
            </a:r>
            <a:r>
              <a:rPr lang="hu-HU" dirty="0" smtClean="0"/>
              <a:t>in</a:t>
            </a:r>
            <a:r>
              <a:rPr lang="hu-HU" dirty="0"/>
              <a:t> </a:t>
            </a:r>
            <a:r>
              <a:rPr lang="hu-HU" dirty="0" smtClean="0"/>
              <a:t>paralle</a:t>
            </a:r>
            <a:r>
              <a:rPr lang="hu-HU" dirty="0"/>
              <a:t>l</a:t>
            </a:r>
            <a:endParaRPr lang="hu-HU" dirty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err="1" smtClean="0"/>
              <a:t>Sample</a:t>
            </a:r>
            <a:r>
              <a:rPr lang="hu-HU" dirty="0" smtClean="0"/>
              <a:t> </a:t>
            </a:r>
            <a:r>
              <a:rPr lang="hu-HU" dirty="0" err="1" smtClean="0"/>
              <a:t>pending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3527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2506" y="216568"/>
            <a:ext cx="4579520" cy="770857"/>
          </a:xfrm>
        </p:spPr>
        <p:txBody>
          <a:bodyPr>
            <a:normAutofit/>
          </a:bodyPr>
          <a:lstStyle/>
          <a:p>
            <a:r>
              <a:rPr lang="hu-HU" sz="4400" dirty="0" err="1" smtClean="0"/>
              <a:t>MSBuild</a:t>
            </a:r>
            <a:endParaRPr lang="hu-HU" sz="4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The </a:t>
            </a:r>
            <a:r>
              <a:rPr lang="hu-HU" dirty="0" err="1" smtClean="0"/>
              <a:t>build</a:t>
            </a:r>
            <a:r>
              <a:rPr lang="hu-HU" dirty="0" smtClean="0"/>
              <a:t> </a:t>
            </a:r>
            <a:r>
              <a:rPr lang="hu-HU" dirty="0" err="1" smtClean="0"/>
              <a:t>system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is </a:t>
            </a:r>
            <a:r>
              <a:rPr lang="hu-HU" dirty="0" err="1" smtClean="0"/>
              <a:t>currently</a:t>
            </a:r>
            <a:r>
              <a:rPr lang="hu-HU" dirty="0" smtClean="0"/>
              <a:t> </a:t>
            </a:r>
            <a:r>
              <a:rPr lang="hu-HU" dirty="0" err="1" smtClean="0"/>
              <a:t>used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Microsoft’s</a:t>
            </a:r>
            <a:r>
              <a:rPr lang="hu-HU" dirty="0" smtClean="0"/>
              <a:t> Visual </a:t>
            </a:r>
            <a:r>
              <a:rPr lang="hu-HU" dirty="0" err="1" smtClean="0"/>
              <a:t>Studio</a:t>
            </a:r>
            <a:endParaRPr lang="hu-HU" dirty="0" smtClean="0"/>
          </a:p>
          <a:p>
            <a:r>
              <a:rPr lang="hu-HU" dirty="0" smtClean="0"/>
              <a:t>It</a:t>
            </a:r>
            <a:r>
              <a:rPr lang="hu-HU" dirty="0"/>
              <a:t> </a:t>
            </a:r>
            <a:r>
              <a:rPr lang="hu-HU" dirty="0" smtClean="0"/>
              <a:t>has</a:t>
            </a:r>
            <a:r>
              <a:rPr lang="hu-HU" dirty="0"/>
              <a:t> </a:t>
            </a:r>
            <a:r>
              <a:rPr lang="hu-HU" dirty="0" err="1" smtClean="0"/>
              <a:t>been</a:t>
            </a:r>
            <a:r>
              <a:rPr lang="hu-HU" dirty="0"/>
              <a:t> </a:t>
            </a:r>
            <a:r>
              <a:rPr lang="hu-HU" dirty="0" err="1" smtClean="0"/>
              <a:t>open-sourced</a:t>
            </a:r>
            <a:r>
              <a:rPr lang="hu-HU" dirty="0" smtClean="0"/>
              <a:t> and is </a:t>
            </a:r>
            <a:r>
              <a:rPr lang="hu-HU" dirty="0" err="1" smtClean="0"/>
              <a:t>available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Linux</a:t>
            </a:r>
          </a:p>
          <a:p>
            <a:r>
              <a:rPr lang="hu-HU" dirty="0" smtClean="0"/>
              <a:t>XML-</a:t>
            </a:r>
            <a:r>
              <a:rPr lang="hu-HU" dirty="0" err="1" smtClean="0"/>
              <a:t>based</a:t>
            </a:r>
            <a:endParaRPr lang="hu-HU" dirty="0" smtClean="0"/>
          </a:p>
          <a:p>
            <a:pPr lvl="1"/>
            <a:r>
              <a:rPr lang="hu-HU" dirty="0" smtClean="0"/>
              <a:t>Limited</a:t>
            </a:r>
            <a:r>
              <a:rPr lang="hu-HU" dirty="0"/>
              <a:t> </a:t>
            </a:r>
            <a:r>
              <a:rPr lang="hu-HU" dirty="0" smtClean="0"/>
              <a:t>human-</a:t>
            </a:r>
            <a:r>
              <a:rPr lang="hu-HU" dirty="0" err="1" smtClean="0"/>
              <a:t>readability</a:t>
            </a:r>
            <a:endParaRPr lang="hu-HU" dirty="0" smtClean="0"/>
          </a:p>
          <a:p>
            <a:pPr lvl="1"/>
            <a:r>
              <a:rPr lang="hu-HU" dirty="0" smtClean="0"/>
              <a:t>Best</a:t>
            </a:r>
            <a:r>
              <a:rPr lang="hu-HU" dirty="0"/>
              <a:t> </a:t>
            </a:r>
            <a:r>
              <a:rPr lang="hu-HU" dirty="0" err="1" smtClean="0"/>
              <a:t>used</a:t>
            </a:r>
            <a:r>
              <a:rPr lang="hu-HU" dirty="0"/>
              <a:t> </a:t>
            </a:r>
            <a:r>
              <a:rPr lang="hu-HU" dirty="0" err="1" smtClean="0"/>
              <a:t>with</a:t>
            </a:r>
            <a:r>
              <a:rPr lang="hu-HU" dirty="0"/>
              <a:t> </a:t>
            </a:r>
            <a:r>
              <a:rPr lang="hu-HU" dirty="0" smtClean="0"/>
              <a:t>a</a:t>
            </a:r>
            <a:r>
              <a:rPr lang="hu-HU" dirty="0"/>
              <a:t> </a:t>
            </a:r>
            <a:r>
              <a:rPr lang="hu-HU" dirty="0" err="1" smtClean="0"/>
              <a:t>graphical</a:t>
            </a:r>
            <a:r>
              <a:rPr lang="hu-HU" dirty="0"/>
              <a:t> </a:t>
            </a:r>
            <a:r>
              <a:rPr lang="hu-HU" dirty="0" smtClean="0"/>
              <a:t>front-end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err="1" smtClean="0"/>
              <a:t>Sample</a:t>
            </a:r>
            <a:r>
              <a:rPr lang="hu-HU" dirty="0" smtClean="0"/>
              <a:t> </a:t>
            </a:r>
            <a:r>
              <a:rPr lang="hu-HU" dirty="0" err="1" smtClean="0"/>
              <a:t>pending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5265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60948" y="180474"/>
            <a:ext cx="4411078" cy="782052"/>
          </a:xfrm>
        </p:spPr>
        <p:txBody>
          <a:bodyPr>
            <a:normAutofit/>
          </a:bodyPr>
          <a:lstStyle/>
          <a:p>
            <a:r>
              <a:rPr lang="hu-HU" sz="4400" dirty="0" err="1" smtClean="0"/>
              <a:t>Ninja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17168" y="1515979"/>
            <a:ext cx="5594685" cy="4499810"/>
          </a:xfrm>
        </p:spPr>
        <p:txBody>
          <a:bodyPr>
            <a:normAutofit lnSpcReduction="10000"/>
          </a:bodyPr>
          <a:lstStyle/>
          <a:p>
            <a:r>
              <a:rPr lang="hu-HU" dirty="0" err="1" smtClean="0"/>
              <a:t>Incredibly</a:t>
            </a:r>
            <a:r>
              <a:rPr lang="hu-HU" dirty="0" smtClean="0"/>
              <a:t> </a:t>
            </a:r>
            <a:r>
              <a:rPr lang="hu-HU" dirty="0" err="1" smtClean="0"/>
              <a:t>fast</a:t>
            </a:r>
            <a:r>
              <a:rPr lang="hu-HU" dirty="0" smtClean="0"/>
              <a:t> </a:t>
            </a:r>
            <a:r>
              <a:rPr lang="hu-HU" dirty="0" err="1" smtClean="0"/>
              <a:t>build</a:t>
            </a:r>
            <a:r>
              <a:rPr lang="hu-HU" dirty="0" smtClean="0"/>
              <a:t> </a:t>
            </a:r>
            <a:r>
              <a:rPr lang="hu-HU" dirty="0" err="1" smtClean="0"/>
              <a:t>system</a:t>
            </a:r>
            <a:endParaRPr lang="hu-HU" dirty="0"/>
          </a:p>
          <a:p>
            <a:r>
              <a:rPr lang="hu-HU" dirty="0" err="1" smtClean="0"/>
              <a:t>Sacrifices</a:t>
            </a:r>
            <a:r>
              <a:rPr lang="hu-HU" dirty="0" smtClean="0"/>
              <a:t> human </a:t>
            </a:r>
            <a:r>
              <a:rPr lang="hu-HU" dirty="0" err="1" smtClean="0"/>
              <a:t>readability</a:t>
            </a:r>
            <a:endParaRPr lang="hu-HU" dirty="0" smtClean="0"/>
          </a:p>
          <a:p>
            <a:pPr lvl="1"/>
            <a:r>
              <a:rPr lang="hu-HU" dirty="0" smtClean="0"/>
              <a:t>DSL</a:t>
            </a:r>
            <a:r>
              <a:rPr lang="hu-HU" dirty="0"/>
              <a:t> </a:t>
            </a:r>
            <a:r>
              <a:rPr lang="hu-HU" dirty="0" err="1" smtClean="0"/>
              <a:t>favors</a:t>
            </a:r>
            <a:r>
              <a:rPr lang="hu-HU" dirty="0"/>
              <a:t> </a:t>
            </a:r>
            <a:r>
              <a:rPr lang="hu-HU" dirty="0" err="1" smtClean="0"/>
              <a:t>not</a:t>
            </a:r>
            <a:r>
              <a:rPr lang="hu-HU" dirty="0"/>
              <a:t> </a:t>
            </a:r>
            <a:r>
              <a:rPr lang="hu-HU" dirty="0" err="1" smtClean="0"/>
              <a:t>the</a:t>
            </a:r>
            <a:r>
              <a:rPr lang="hu-HU" dirty="0"/>
              <a:t> </a:t>
            </a:r>
            <a:r>
              <a:rPr lang="hu-HU" dirty="0" err="1" smtClean="0"/>
              <a:t>user</a:t>
            </a:r>
            <a:r>
              <a:rPr lang="hu-HU" dirty="0" smtClean="0"/>
              <a:t>,</a:t>
            </a:r>
            <a:r>
              <a:rPr lang="hu-HU" dirty="0"/>
              <a:t> </a:t>
            </a:r>
            <a:r>
              <a:rPr lang="hu-HU" dirty="0" err="1" smtClean="0"/>
              <a:t>but</a:t>
            </a:r>
            <a:r>
              <a:rPr lang="hu-HU" dirty="0"/>
              <a:t> </a:t>
            </a:r>
            <a:r>
              <a:rPr lang="hu-HU" dirty="0" err="1" smtClean="0"/>
              <a:t>the</a:t>
            </a:r>
            <a:r>
              <a:rPr lang="hu-HU" dirty="0"/>
              <a:t> </a:t>
            </a:r>
            <a:r>
              <a:rPr lang="hu-HU" dirty="0" err="1" smtClean="0"/>
              <a:t>machine</a:t>
            </a:r>
            <a:endParaRPr lang="hu-HU" dirty="0"/>
          </a:p>
          <a:p>
            <a:r>
              <a:rPr lang="hu-HU" dirty="0" smtClean="0"/>
              <a:t>It is </a:t>
            </a:r>
            <a:r>
              <a:rPr lang="hu-HU" dirty="0" err="1" smtClean="0"/>
              <a:t>meant</a:t>
            </a:r>
            <a:r>
              <a:rPr lang="hu-HU" dirty="0"/>
              <a:t> </a:t>
            </a:r>
            <a:r>
              <a:rPr lang="hu-HU" dirty="0" err="1" smtClean="0"/>
              <a:t>to</a:t>
            </a:r>
            <a:r>
              <a:rPr lang="hu-HU" dirty="0"/>
              <a:t> </a:t>
            </a:r>
            <a:r>
              <a:rPr lang="hu-HU" dirty="0" smtClean="0"/>
              <a:t>be</a:t>
            </a:r>
            <a:r>
              <a:rPr lang="hu-HU" dirty="0"/>
              <a:t> </a:t>
            </a:r>
            <a:r>
              <a:rPr lang="hu-HU" dirty="0" err="1" smtClean="0"/>
              <a:t>generated</a:t>
            </a:r>
            <a:r>
              <a:rPr lang="hu-HU" dirty="0"/>
              <a:t> </a:t>
            </a:r>
            <a:r>
              <a:rPr lang="hu-HU" dirty="0" err="1" smtClean="0"/>
              <a:t>by</a:t>
            </a:r>
            <a:r>
              <a:rPr lang="hu-HU" dirty="0"/>
              <a:t> </a:t>
            </a:r>
            <a:r>
              <a:rPr lang="hu-HU" dirty="0" err="1" smtClean="0"/>
              <a:t>other</a:t>
            </a:r>
            <a:r>
              <a:rPr lang="hu-HU" dirty="0"/>
              <a:t> </a:t>
            </a:r>
            <a:r>
              <a:rPr lang="hu-HU" dirty="0" err="1" smtClean="0"/>
              <a:t>tools</a:t>
            </a:r>
            <a:r>
              <a:rPr lang="hu-HU" dirty="0" smtClean="0"/>
              <a:t>,</a:t>
            </a:r>
            <a:r>
              <a:rPr lang="hu-HU" dirty="0"/>
              <a:t> </a:t>
            </a:r>
            <a:r>
              <a:rPr lang="hu-HU" dirty="0" err="1" smtClean="0"/>
              <a:t>not</a:t>
            </a:r>
            <a:r>
              <a:rPr lang="hu-HU" dirty="0"/>
              <a:t> </a:t>
            </a:r>
            <a:r>
              <a:rPr lang="hu-HU" dirty="0" err="1" smtClean="0"/>
              <a:t>hand</a:t>
            </a:r>
            <a:r>
              <a:rPr lang="hu-HU" dirty="0"/>
              <a:t> </a:t>
            </a:r>
            <a:r>
              <a:rPr lang="hu-HU" dirty="0" err="1" smtClean="0"/>
              <a:t>authored</a:t>
            </a:r>
            <a:endParaRPr lang="hu-HU" dirty="0"/>
          </a:p>
          <a:p>
            <a:r>
              <a:rPr lang="hu-HU" dirty="0" err="1" smtClean="0"/>
              <a:t>Portable</a:t>
            </a:r>
            <a:endParaRPr lang="hu-HU" dirty="0" smtClean="0"/>
          </a:p>
          <a:p>
            <a:r>
              <a:rPr lang="hu-HU" dirty="0" smtClean="0"/>
              <a:t>Open-</a:t>
            </a:r>
            <a:r>
              <a:rPr lang="hu-HU" dirty="0" err="1" smtClean="0"/>
              <a:t>sourc</a:t>
            </a:r>
            <a:r>
              <a:rPr lang="hu-HU" dirty="0" err="1"/>
              <a:t>e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399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QMake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Make</a:t>
            </a:r>
            <a:r>
              <a:rPr lang="hu-HU" dirty="0" smtClean="0"/>
              <a:t> file </a:t>
            </a:r>
            <a:r>
              <a:rPr lang="hu-HU" dirty="0" err="1" smtClean="0"/>
              <a:t>generator</a:t>
            </a:r>
            <a:endParaRPr lang="hu-HU" dirty="0" smtClean="0"/>
          </a:p>
          <a:p>
            <a:pPr lvl="1"/>
            <a:r>
              <a:rPr lang="hu-HU" dirty="0" err="1" smtClean="0"/>
              <a:t>Provide</a:t>
            </a:r>
            <a:r>
              <a:rPr lang="hu-HU" dirty="0" smtClean="0"/>
              <a:t> </a:t>
            </a:r>
            <a:r>
              <a:rPr lang="hu-HU" dirty="0" err="1" smtClean="0"/>
              <a:t>one</a:t>
            </a:r>
            <a:r>
              <a:rPr lang="hu-HU" dirty="0"/>
              <a:t> </a:t>
            </a:r>
            <a:r>
              <a:rPr lang="hu-HU" dirty="0" smtClean="0"/>
              <a:t>input</a:t>
            </a:r>
            <a:endParaRPr lang="hu-HU" dirty="0"/>
          </a:p>
          <a:p>
            <a:pPr lvl="1"/>
            <a:r>
              <a:rPr lang="hu-HU" dirty="0" err="1" smtClean="0"/>
              <a:t>Ability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produce</a:t>
            </a:r>
            <a:r>
              <a:rPr lang="hu-HU" dirty="0" smtClean="0"/>
              <a:t> </a:t>
            </a:r>
            <a:r>
              <a:rPr lang="hu-HU" dirty="0" err="1" smtClean="0"/>
              <a:t>make</a:t>
            </a:r>
            <a:r>
              <a:rPr lang="hu-HU" dirty="0" smtClean="0"/>
              <a:t> </a:t>
            </a:r>
            <a:r>
              <a:rPr lang="hu-HU" dirty="0" err="1" smtClean="0"/>
              <a:t>files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multiple</a:t>
            </a:r>
            <a:r>
              <a:rPr lang="hu-HU" dirty="0" smtClean="0"/>
              <a:t> </a:t>
            </a:r>
            <a:r>
              <a:rPr lang="hu-HU" dirty="0" err="1" smtClean="0"/>
              <a:t>other</a:t>
            </a:r>
            <a:r>
              <a:rPr lang="hu-HU" dirty="0" smtClean="0"/>
              <a:t> </a:t>
            </a:r>
            <a:r>
              <a:rPr lang="hu-HU" dirty="0" err="1" smtClean="0"/>
              <a:t>build</a:t>
            </a:r>
            <a:r>
              <a:rPr lang="hu-HU" dirty="0" smtClean="0"/>
              <a:t> </a:t>
            </a:r>
            <a:r>
              <a:rPr lang="hu-HU" dirty="0" err="1" smtClean="0"/>
              <a:t>systems</a:t>
            </a:r>
            <a:endParaRPr lang="hu-HU" dirty="0" smtClean="0"/>
          </a:p>
          <a:p>
            <a:r>
              <a:rPr lang="hu-HU" dirty="0" err="1" smtClean="0"/>
              <a:t>Portable</a:t>
            </a:r>
            <a:endParaRPr lang="hu-HU" dirty="0" smtClean="0"/>
          </a:p>
          <a:p>
            <a:r>
              <a:rPr lang="hu-HU" dirty="0" smtClean="0"/>
              <a:t>Open-</a:t>
            </a:r>
            <a:r>
              <a:rPr lang="hu-HU" dirty="0" err="1" smtClean="0"/>
              <a:t>source</a:t>
            </a:r>
            <a:endParaRPr lang="hu-HU" dirty="0"/>
          </a:p>
          <a:p>
            <a:r>
              <a:rPr lang="hu-HU" dirty="0" err="1" smtClean="0"/>
              <a:t>Designed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serve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needs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Qt Project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572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CMake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err="1" smtClean="0"/>
              <a:t>Make</a:t>
            </a:r>
            <a:r>
              <a:rPr lang="hu-HU" dirty="0" smtClean="0"/>
              <a:t> file </a:t>
            </a:r>
            <a:r>
              <a:rPr lang="hu-HU" dirty="0" err="1" smtClean="0"/>
              <a:t>generator</a:t>
            </a:r>
            <a:endParaRPr lang="hu-HU" dirty="0" smtClean="0"/>
          </a:p>
          <a:p>
            <a:r>
              <a:rPr lang="hu-HU" dirty="0" err="1" smtClean="0"/>
              <a:t>Portable</a:t>
            </a:r>
            <a:endParaRPr lang="hu-HU" dirty="0" smtClean="0"/>
          </a:p>
          <a:p>
            <a:r>
              <a:rPr lang="hu-HU" dirty="0" smtClean="0"/>
              <a:t>Open-</a:t>
            </a:r>
            <a:r>
              <a:rPr lang="hu-HU" dirty="0" err="1" smtClean="0"/>
              <a:t>source</a:t>
            </a:r>
            <a:endParaRPr lang="hu-HU" dirty="0" smtClean="0"/>
          </a:p>
          <a:p>
            <a:r>
              <a:rPr lang="hu-HU" dirty="0" err="1" smtClean="0"/>
              <a:t>Knows</a:t>
            </a:r>
            <a:r>
              <a:rPr lang="hu-HU" dirty="0" smtClean="0"/>
              <a:t> most </a:t>
            </a:r>
            <a:r>
              <a:rPr lang="hu-HU" dirty="0" err="1" smtClean="0"/>
              <a:t>languages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default</a:t>
            </a:r>
            <a:endParaRPr lang="hu-HU" dirty="0"/>
          </a:p>
          <a:p>
            <a:pPr lvl="1"/>
            <a:r>
              <a:rPr lang="hu-HU" dirty="0" smtClean="0"/>
              <a:t>The</a:t>
            </a:r>
            <a:r>
              <a:rPr lang="hu-HU" dirty="0"/>
              <a:t> </a:t>
            </a:r>
            <a:r>
              <a:rPr lang="hu-HU" dirty="0" err="1" smtClean="0"/>
              <a:t>known</a:t>
            </a:r>
            <a:r>
              <a:rPr lang="hu-HU" dirty="0"/>
              <a:t> </a:t>
            </a:r>
            <a:r>
              <a:rPr lang="hu-HU" dirty="0" err="1" smtClean="0"/>
              <a:t>ones</a:t>
            </a:r>
            <a:r>
              <a:rPr lang="hu-HU" dirty="0"/>
              <a:t> </a:t>
            </a:r>
            <a:r>
              <a:rPr lang="hu-HU" dirty="0" err="1" smtClean="0"/>
              <a:t>are</a:t>
            </a:r>
            <a:r>
              <a:rPr lang="hu-HU" dirty="0"/>
              <a:t> </a:t>
            </a:r>
            <a:r>
              <a:rPr lang="hu-HU" dirty="0" smtClean="0"/>
              <a:t>EASY</a:t>
            </a:r>
            <a:r>
              <a:rPr lang="hu-HU" dirty="0"/>
              <a:t> </a:t>
            </a:r>
            <a:r>
              <a:rPr lang="hu-HU" dirty="0" err="1" smtClean="0"/>
              <a:t>to</a:t>
            </a:r>
            <a:r>
              <a:rPr lang="hu-HU" dirty="0"/>
              <a:t> </a:t>
            </a:r>
            <a:r>
              <a:rPr lang="hu-HU" dirty="0" err="1" smtClean="0"/>
              <a:t>use</a:t>
            </a:r>
            <a:endParaRPr lang="hu-HU" dirty="0"/>
          </a:p>
          <a:p>
            <a:pPr lvl="1"/>
            <a:r>
              <a:rPr lang="hu-HU" dirty="0" err="1" smtClean="0"/>
              <a:t>Others</a:t>
            </a:r>
            <a:r>
              <a:rPr lang="hu-HU" dirty="0" smtClean="0"/>
              <a:t> </a:t>
            </a:r>
            <a:r>
              <a:rPr lang="hu-HU" dirty="0" err="1" smtClean="0"/>
              <a:t>can</a:t>
            </a:r>
            <a:r>
              <a:rPr lang="hu-HU" dirty="0" smtClean="0"/>
              <a:t> be </a:t>
            </a:r>
            <a:r>
              <a:rPr lang="hu-HU" dirty="0" err="1" smtClean="0"/>
              <a:t>taught</a:t>
            </a:r>
            <a:endParaRPr lang="hu-HU" dirty="0" smtClean="0"/>
          </a:p>
          <a:p>
            <a:r>
              <a:rPr lang="hu-HU" dirty="0" smtClean="0"/>
              <a:t>DSL</a:t>
            </a:r>
            <a:r>
              <a:rPr lang="hu-HU" dirty="0"/>
              <a:t> </a:t>
            </a:r>
            <a:r>
              <a:rPr lang="hu-HU" dirty="0" smtClean="0"/>
              <a:t>script</a:t>
            </a:r>
            <a:r>
              <a:rPr lang="hu-HU" dirty="0"/>
              <a:t> </a:t>
            </a:r>
            <a:r>
              <a:rPr lang="hu-HU" dirty="0" err="1" smtClean="0"/>
              <a:t>language</a:t>
            </a:r>
            <a:r>
              <a:rPr lang="hu-HU" dirty="0"/>
              <a:t> </a:t>
            </a:r>
            <a:r>
              <a:rPr lang="hu-HU" dirty="0" err="1" smtClean="0"/>
              <a:t>sometimes</a:t>
            </a:r>
            <a:r>
              <a:rPr lang="hu-HU" dirty="0" smtClean="0"/>
              <a:t> </a:t>
            </a:r>
            <a:r>
              <a:rPr lang="hu-HU" dirty="0" err="1" smtClean="0"/>
              <a:t>unfriendly</a:t>
            </a:r>
            <a:endParaRPr lang="hu-HU" dirty="0" smtClean="0"/>
          </a:p>
          <a:p>
            <a:r>
              <a:rPr lang="hu-HU" dirty="0" smtClean="0"/>
              <a:t>Most</a:t>
            </a:r>
            <a:r>
              <a:rPr lang="hu-HU" dirty="0"/>
              <a:t> </a:t>
            </a:r>
            <a:r>
              <a:rPr lang="hu-HU" dirty="0" err="1" smtClean="0"/>
              <a:t>cross</a:t>
            </a:r>
            <a:r>
              <a:rPr lang="hu-HU" dirty="0" smtClean="0"/>
              <a:t>-platform </a:t>
            </a:r>
            <a:r>
              <a:rPr lang="hu-HU" dirty="0" err="1" smtClean="0"/>
              <a:t>projects</a:t>
            </a:r>
            <a:r>
              <a:rPr lang="hu-HU" dirty="0" smtClean="0"/>
              <a:t> </a:t>
            </a:r>
            <a:r>
              <a:rPr lang="hu-HU" dirty="0" err="1" smtClean="0"/>
              <a:t>use</a:t>
            </a:r>
            <a:r>
              <a:rPr lang="hu-HU" dirty="0" smtClean="0"/>
              <a:t> it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PROJECT(</a:t>
            </a: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my_app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LIST(SOURCES)</a:t>
            </a:r>
          </a:p>
          <a:p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APPEND(SOURCES main.cpp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vector.cpp)</a:t>
            </a:r>
          </a:p>
          <a:p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ADD_EXECUTABLE(${PROJECT_NAME} SOURCES)</a:t>
            </a:r>
          </a:p>
        </p:txBody>
      </p:sp>
    </p:spTree>
    <p:extLst>
      <p:ext uri="{BB962C8B-B14F-4D97-AF65-F5344CB8AC3E}">
        <p14:creationId xmlns:p14="http://schemas.microsoft.com/office/powerpoint/2010/main" val="256319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Use</a:t>
            </a:r>
            <a:r>
              <a:rPr lang="hu-HU" dirty="0" smtClean="0"/>
              <a:t> </a:t>
            </a:r>
            <a:r>
              <a:rPr lang="hu-HU" dirty="0" err="1" smtClean="0"/>
              <a:t>something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We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workflow</a:t>
            </a:r>
            <a:r>
              <a:rPr lang="hu-HU" dirty="0" smtClean="0"/>
              <a:t> </a:t>
            </a:r>
            <a:r>
              <a:rPr lang="hu-HU" dirty="0" err="1" smtClean="0"/>
              <a:t>nazis</a:t>
            </a:r>
            <a:r>
              <a:rPr lang="hu-HU" dirty="0" smtClean="0"/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anything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is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better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than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compile.sh</a:t>
            </a:r>
            <a:endParaRPr lang="hu-HU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hu-HU" dirty="0" err="1" smtClean="0"/>
              <a:t>If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/>
              <a:t> </a:t>
            </a:r>
            <a:r>
              <a:rPr lang="hu-HU" dirty="0" err="1" smtClean="0"/>
              <a:t>don’t</a:t>
            </a:r>
            <a:r>
              <a:rPr lang="hu-HU" dirty="0" smtClean="0"/>
              <a:t> </a:t>
            </a:r>
            <a:r>
              <a:rPr lang="hu-HU" dirty="0" err="1" smtClean="0"/>
              <a:t>know</a:t>
            </a:r>
            <a:r>
              <a:rPr lang="hu-HU" dirty="0"/>
              <a:t> </a:t>
            </a:r>
            <a:r>
              <a:rPr lang="hu-HU" dirty="0" err="1" smtClean="0"/>
              <a:t>any</a:t>
            </a:r>
            <a:r>
              <a:rPr lang="hu-HU" dirty="0"/>
              <a:t> </a:t>
            </a:r>
            <a:r>
              <a:rPr lang="hu-HU" dirty="0" err="1" smtClean="0"/>
              <a:t>build</a:t>
            </a:r>
            <a:r>
              <a:rPr lang="hu-HU" dirty="0" smtClean="0"/>
              <a:t> </a:t>
            </a:r>
            <a:r>
              <a:rPr lang="hu-HU" dirty="0" err="1" smtClean="0"/>
              <a:t>system</a:t>
            </a:r>
            <a:r>
              <a:rPr lang="hu-HU" dirty="0" smtClean="0"/>
              <a:t>,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hu-HU" dirty="0" smtClean="0"/>
              <a:t>we </a:t>
            </a:r>
            <a:r>
              <a:rPr lang="hu-HU" dirty="0" err="1" smtClean="0"/>
              <a:t>highly</a:t>
            </a:r>
            <a:r>
              <a:rPr lang="hu-HU" dirty="0"/>
              <a:t> </a:t>
            </a:r>
            <a:r>
              <a:rPr lang="hu-HU" dirty="0" err="1" smtClean="0"/>
              <a:t>recommend</a:t>
            </a:r>
            <a:r>
              <a:rPr lang="hu-HU" dirty="0"/>
              <a:t> </a:t>
            </a:r>
            <a:r>
              <a:rPr lang="hu-HU" dirty="0" err="1" smtClean="0"/>
              <a:t>learning</a:t>
            </a:r>
            <a:r>
              <a:rPr lang="hu-HU" dirty="0"/>
              <a:t> </a:t>
            </a:r>
            <a:r>
              <a:rPr lang="hu-HU" dirty="0" err="1" smtClean="0"/>
              <a:t>CMake</a:t>
            </a:r>
            <a:endParaRPr lang="hu-HU" dirty="0"/>
          </a:p>
          <a:p>
            <a:pPr lvl="1"/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Extremely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simple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for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small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projects</a:t>
            </a:r>
            <a:endParaRPr lang="hu-HU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Scales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well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depending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on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scripting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affinity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skill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lvl="1"/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It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is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portable</a:t>
            </a:r>
            <a:endParaRPr lang="hu-HU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It is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mainstream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(has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great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momentum)</a:t>
            </a:r>
          </a:p>
          <a:p>
            <a:pPr lvl="1"/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Actively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being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developed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(and is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actually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evolving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r>
              <a:rPr lang="hu-HU" dirty="0" err="1" smtClean="0"/>
              <a:t>Even</a:t>
            </a:r>
            <a:r>
              <a:rPr lang="hu-HU" dirty="0" smtClean="0"/>
              <a:t> </a:t>
            </a:r>
            <a:r>
              <a:rPr lang="hu-HU" dirty="0" err="1" smtClean="0"/>
              <a:t>if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know</a:t>
            </a:r>
            <a:r>
              <a:rPr lang="hu-HU" dirty="0" smtClean="0"/>
              <a:t> </a:t>
            </a:r>
            <a:r>
              <a:rPr lang="hu-HU" dirty="0" err="1" smtClean="0"/>
              <a:t>one</a:t>
            </a:r>
            <a:r>
              <a:rPr lang="hu-HU" dirty="0" smtClean="0"/>
              <a:t>, we </a:t>
            </a:r>
            <a:r>
              <a:rPr lang="hu-HU" dirty="0" err="1" smtClean="0"/>
              <a:t>recommend</a:t>
            </a:r>
            <a:r>
              <a:rPr lang="hu-HU" dirty="0" smtClean="0"/>
              <a:t> </a:t>
            </a:r>
            <a:r>
              <a:rPr lang="hu-HU" dirty="0" err="1" smtClean="0"/>
              <a:t>giving</a:t>
            </a:r>
            <a:r>
              <a:rPr lang="hu-HU" dirty="0" smtClean="0"/>
              <a:t> </a:t>
            </a:r>
            <a:r>
              <a:rPr lang="hu-HU" dirty="0" err="1" smtClean="0"/>
              <a:t>CMake</a:t>
            </a:r>
            <a:r>
              <a:rPr lang="hu-HU" dirty="0" smtClean="0"/>
              <a:t> a </a:t>
            </a:r>
            <a:r>
              <a:rPr lang="hu-HU" dirty="0" err="1" smtClean="0"/>
              <a:t>chance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281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CMake</a:t>
            </a:r>
            <a:r>
              <a:rPr lang="hu-HU" dirty="0"/>
              <a:t> +</a:t>
            </a:r>
            <a:r>
              <a:rPr lang="hu-HU" dirty="0" smtClean="0"/>
              <a:t> </a:t>
            </a:r>
            <a:r>
              <a:rPr lang="hu-HU" dirty="0" err="1" smtClean="0"/>
              <a:t>CTest</a:t>
            </a:r>
            <a:r>
              <a:rPr lang="hu-HU" dirty="0" smtClean="0"/>
              <a:t> </a:t>
            </a:r>
            <a:r>
              <a:rPr lang="hu-HU" dirty="0"/>
              <a:t>+</a:t>
            </a:r>
            <a:r>
              <a:rPr lang="hu-HU" dirty="0" smtClean="0"/>
              <a:t> </a:t>
            </a:r>
            <a:r>
              <a:rPr lang="hu-HU" dirty="0" err="1" smtClean="0"/>
              <a:t>CPack</a:t>
            </a:r>
            <a:r>
              <a:rPr lang="hu-HU" dirty="0" smtClean="0"/>
              <a:t> </a:t>
            </a:r>
            <a:r>
              <a:rPr lang="hu-HU" dirty="0"/>
              <a:t>+</a:t>
            </a:r>
            <a:r>
              <a:rPr lang="hu-HU" dirty="0" smtClean="0"/>
              <a:t> </a:t>
            </a:r>
            <a:r>
              <a:rPr lang="hu-HU" dirty="0" err="1" smtClean="0"/>
              <a:t>Cdash</a:t>
            </a:r>
            <a:r>
              <a:rPr lang="hu-HU" dirty="0" smtClean="0"/>
              <a:t> = EXIT_SUCCESS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Kitware</a:t>
            </a:r>
            <a:r>
              <a:rPr lang="hu-HU" dirty="0" smtClean="0"/>
              <a:t> is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company</a:t>
            </a:r>
            <a:r>
              <a:rPr lang="hu-HU" dirty="0" smtClean="0"/>
              <a:t> </a:t>
            </a:r>
            <a:r>
              <a:rPr lang="hu-HU" dirty="0" err="1" smtClean="0"/>
              <a:t>behind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CMake</a:t>
            </a:r>
            <a:r>
              <a:rPr lang="hu-HU" dirty="0" smtClean="0"/>
              <a:t> </a:t>
            </a:r>
            <a:r>
              <a:rPr lang="hu-HU" dirty="0" err="1" smtClean="0"/>
              <a:t>suite</a:t>
            </a:r>
            <a:r>
              <a:rPr lang="hu-HU" dirty="0" smtClean="0"/>
              <a:t> of </a:t>
            </a:r>
            <a:r>
              <a:rPr lang="hu-HU" dirty="0" err="1" smtClean="0"/>
              <a:t>tools</a:t>
            </a:r>
            <a:endParaRPr lang="hu-HU" dirty="0" smtClean="0"/>
          </a:p>
          <a:p>
            <a:r>
              <a:rPr lang="hu-HU" dirty="0" err="1" smtClean="0"/>
              <a:t>Full-fledged</a:t>
            </a:r>
            <a:r>
              <a:rPr lang="hu-HU" dirty="0" smtClean="0"/>
              <a:t> scripting </a:t>
            </a:r>
            <a:r>
              <a:rPr lang="hu-HU" dirty="0" err="1" smtClean="0"/>
              <a:t>language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do</a:t>
            </a:r>
            <a:r>
              <a:rPr lang="hu-HU" dirty="0" smtClean="0"/>
              <a:t> </a:t>
            </a:r>
            <a:r>
              <a:rPr lang="hu-HU" dirty="0" err="1" smtClean="0"/>
              <a:t>virtually</a:t>
            </a:r>
            <a:r>
              <a:rPr lang="hu-HU" dirty="0" smtClean="0"/>
              <a:t> </a:t>
            </a:r>
            <a:r>
              <a:rPr lang="hu-HU" dirty="0" err="1" smtClean="0"/>
              <a:t>anything</a:t>
            </a:r>
            <a:endParaRPr lang="hu-HU" dirty="0" smtClean="0"/>
          </a:p>
          <a:p>
            <a:pPr lvl="1"/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It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is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finally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documented</a:t>
            </a:r>
            <a:endParaRPr lang="hu-HU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Gazillions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of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tutorials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onlin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e</a:t>
            </a:r>
            <a:endParaRPr lang="hu-HU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hu-HU" dirty="0" err="1" smtClean="0"/>
              <a:t>Feature</a:t>
            </a:r>
            <a:r>
              <a:rPr lang="hu-HU" dirty="0" smtClean="0"/>
              <a:t> </a:t>
            </a:r>
            <a:r>
              <a:rPr lang="hu-HU" dirty="0" err="1" smtClean="0"/>
              <a:t>missing</a:t>
            </a:r>
            <a:r>
              <a:rPr lang="hu-HU" dirty="0" smtClean="0"/>
              <a:t>?</a:t>
            </a:r>
            <a:endParaRPr lang="hu-HU" dirty="0"/>
          </a:p>
          <a:p>
            <a:pPr lvl="1"/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It’s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open-source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,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so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feel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free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contribute</a:t>
            </a:r>
            <a:endParaRPr lang="hu-HU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Don’t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have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time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?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Hire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us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do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it!</a:t>
            </a:r>
          </a:p>
          <a:p>
            <a:r>
              <a:rPr lang="hu-HU" dirty="0" smtClean="0"/>
              <a:t>Big</a:t>
            </a:r>
            <a:r>
              <a:rPr lang="hu-HU" dirty="0"/>
              <a:t> </a:t>
            </a:r>
            <a:r>
              <a:rPr lang="hu-HU" dirty="0" err="1" smtClean="0"/>
              <a:t>projects</a:t>
            </a:r>
            <a:r>
              <a:rPr lang="hu-HU" dirty="0" smtClean="0"/>
              <a:t> </a:t>
            </a:r>
            <a:r>
              <a:rPr lang="hu-HU" dirty="0" err="1" smtClean="0"/>
              <a:t>using</a:t>
            </a:r>
            <a:r>
              <a:rPr lang="hu-HU" dirty="0" smtClean="0"/>
              <a:t> </a:t>
            </a:r>
            <a:r>
              <a:rPr lang="hu-HU" dirty="0" err="1" smtClean="0"/>
              <a:t>CMake</a:t>
            </a:r>
            <a:r>
              <a:rPr lang="hu-HU" dirty="0" smtClean="0"/>
              <a:t> </a:t>
            </a:r>
            <a:r>
              <a:rPr lang="hu-HU" dirty="0" err="1" smtClean="0"/>
              <a:t>suite</a:t>
            </a:r>
            <a:r>
              <a:rPr lang="hu-HU" dirty="0" smtClean="0"/>
              <a:t> of </a:t>
            </a:r>
            <a:r>
              <a:rPr lang="hu-HU" dirty="0" err="1" smtClean="0"/>
              <a:t>tools</a:t>
            </a:r>
            <a:endParaRPr lang="hu-HU" dirty="0" smtClean="0"/>
          </a:p>
          <a:p>
            <a:pPr lvl="1"/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Bullet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Physics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Engine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CLion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Compiz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cURL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, ROOT, GEANT4, GROMACS, KDE,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libPNG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, LAPACK, LLVM,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Clang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MySQL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, OGRE,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OpenCV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, SFML,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zlib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, …</a:t>
            </a: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276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Build</a:t>
            </a:r>
            <a:r>
              <a:rPr lang="hu-HU" dirty="0" smtClean="0"/>
              <a:t> System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Please</a:t>
            </a:r>
            <a:r>
              <a:rPr lang="hu-HU" dirty="0" smtClean="0"/>
              <a:t>, no more compile.sh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3948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Why</a:t>
            </a:r>
            <a:r>
              <a:rPr lang="hu-HU" dirty="0" smtClean="0"/>
              <a:t> </a:t>
            </a:r>
            <a:r>
              <a:rPr lang="hu-HU" dirty="0" err="1" smtClean="0"/>
              <a:t>strive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remaining</a:t>
            </a:r>
            <a:r>
              <a:rPr lang="hu-HU" dirty="0" smtClean="0"/>
              <a:t> </a:t>
            </a:r>
            <a:r>
              <a:rPr lang="hu-HU" dirty="0" err="1" smtClean="0"/>
              <a:t>portable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228600" y="1306284"/>
            <a:ext cx="10591800" cy="5035041"/>
          </a:xfrm>
        </p:spPr>
        <p:txBody>
          <a:bodyPr/>
          <a:lstStyle/>
          <a:p>
            <a:r>
              <a:rPr lang="hu-HU" dirty="0" err="1" smtClean="0"/>
              <a:t>Portability</a:t>
            </a:r>
            <a:r>
              <a:rPr lang="hu-HU" dirty="0" smtClean="0"/>
              <a:t> is important!</a:t>
            </a:r>
          </a:p>
          <a:p>
            <a:pPr lvl="1"/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Today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,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you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might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write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code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for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yourself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,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but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tomorrow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you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might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have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give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it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collegue</a:t>
            </a:r>
            <a:endParaRPr lang="hu-HU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If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your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code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is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bound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a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specific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OS,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compiler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, etc.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They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will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be more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reluctant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use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your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code</a:t>
            </a:r>
            <a:endParaRPr lang="hu-HU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hu-HU" dirty="0" err="1" smtClean="0"/>
              <a:t>Dependencies</a:t>
            </a:r>
            <a:endParaRPr lang="hu-HU" dirty="0"/>
          </a:p>
          <a:p>
            <a:pPr lvl="1"/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The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portability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of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code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is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u="sng" dirty="0" err="1" smtClean="0">
                <a:solidFill>
                  <a:schemeClr val="bg1">
                    <a:lumMod val="50000"/>
                  </a:schemeClr>
                </a:solidFill>
              </a:rPr>
              <a:t>union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of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restrictions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imposed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by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pPr lvl="2"/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Tools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required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build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application</a:t>
            </a:r>
            <a:endParaRPr lang="hu-HU" dirty="0">
              <a:solidFill>
                <a:schemeClr val="bg1">
                  <a:lumMod val="50000"/>
                </a:schemeClr>
              </a:solidFill>
            </a:endParaRPr>
          </a:p>
          <a:p>
            <a:pPr lvl="2"/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Environment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required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run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application</a:t>
            </a:r>
            <a:endParaRPr lang="hu-HU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Prefer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portable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tools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over non-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portable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have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good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reason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defect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hu-HU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Understand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costs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of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depending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upon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external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software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even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OSS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0961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What</a:t>
            </a:r>
            <a:r>
              <a:rPr lang="hu-HU" dirty="0" smtClean="0"/>
              <a:t> </a:t>
            </a:r>
            <a:r>
              <a:rPr lang="hu-HU" dirty="0" err="1" smtClean="0"/>
              <a:t>can</a:t>
            </a:r>
            <a:r>
              <a:rPr lang="hu-HU" dirty="0" smtClean="0"/>
              <a:t> </a:t>
            </a:r>
            <a:r>
              <a:rPr lang="hu-HU" dirty="0" err="1" smtClean="0"/>
              <a:t>CMake</a:t>
            </a:r>
            <a:r>
              <a:rPr lang="hu-HU" dirty="0" smtClean="0"/>
              <a:t> </a:t>
            </a:r>
            <a:r>
              <a:rPr lang="hu-HU" dirty="0" err="1" smtClean="0"/>
              <a:t>do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37930" y="1825625"/>
            <a:ext cx="10117512" cy="4351338"/>
          </a:xfrm>
        </p:spPr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decent</a:t>
            </a:r>
            <a:r>
              <a:rPr lang="hu-HU" dirty="0" smtClean="0"/>
              <a:t> scripting </a:t>
            </a:r>
            <a:r>
              <a:rPr lang="hu-HU" dirty="0" err="1" smtClean="0"/>
              <a:t>language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authoring</a:t>
            </a:r>
            <a:r>
              <a:rPr lang="hu-HU" dirty="0" smtClean="0"/>
              <a:t> </a:t>
            </a:r>
            <a:r>
              <a:rPr lang="hu-HU" dirty="0" err="1" smtClean="0"/>
              <a:t>make</a:t>
            </a:r>
            <a:r>
              <a:rPr lang="hu-HU" dirty="0" smtClean="0"/>
              <a:t> files.</a:t>
            </a:r>
          </a:p>
          <a:p>
            <a:pPr lvl="1"/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It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is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not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declarative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but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imperative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GB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(more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powerful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but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makes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room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for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errors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r>
              <a:rPr lang="hu-HU" dirty="0" err="1" smtClean="0"/>
              <a:t>Multiple</a:t>
            </a:r>
            <a:r>
              <a:rPr lang="hu-HU" dirty="0" smtClean="0"/>
              <a:t> (</a:t>
            </a:r>
            <a:r>
              <a:rPr lang="hu-HU" dirty="0" err="1" smtClean="0"/>
              <a:t>semi</a:t>
            </a:r>
            <a:r>
              <a:rPr lang="hu-HU" dirty="0" smtClean="0"/>
              <a:t>-)</a:t>
            </a:r>
            <a:r>
              <a:rPr lang="hu-HU" dirty="0" err="1" smtClean="0"/>
              <a:t>automated</a:t>
            </a:r>
            <a:r>
              <a:rPr lang="hu-HU" dirty="0"/>
              <a:t> </a:t>
            </a:r>
            <a:r>
              <a:rPr lang="hu-HU" dirty="0" err="1" smtClean="0"/>
              <a:t>ways</a:t>
            </a:r>
            <a:r>
              <a:rPr lang="hu-HU" dirty="0" smtClean="0"/>
              <a:t> of </a:t>
            </a:r>
            <a:r>
              <a:rPr lang="hu-HU" dirty="0" err="1" smtClean="0"/>
              <a:t>discovering</a:t>
            </a:r>
            <a:r>
              <a:rPr lang="hu-HU" dirty="0" smtClean="0"/>
              <a:t> </a:t>
            </a:r>
            <a:r>
              <a:rPr lang="hu-HU" dirty="0" err="1" smtClean="0"/>
              <a:t>dependencies</a:t>
            </a:r>
            <a:endParaRPr lang="hu-HU" dirty="0" smtClean="0"/>
          </a:p>
          <a:p>
            <a:r>
              <a:rPr lang="hu-HU" dirty="0" err="1" smtClean="0"/>
              <a:t>Ability</a:t>
            </a:r>
            <a:r>
              <a:rPr lang="hu-HU" dirty="0"/>
              <a:t> </a:t>
            </a:r>
            <a:r>
              <a:rPr lang="hu-HU" dirty="0" err="1" smtClean="0"/>
              <a:t>to</a:t>
            </a:r>
            <a:r>
              <a:rPr lang="hu-HU" dirty="0"/>
              <a:t> </a:t>
            </a:r>
            <a:r>
              <a:rPr lang="hu-HU" dirty="0" err="1" smtClean="0"/>
              <a:t>separate</a:t>
            </a:r>
            <a:r>
              <a:rPr lang="hu-HU" dirty="0" smtClean="0"/>
              <a:t> </a:t>
            </a:r>
            <a:r>
              <a:rPr lang="hu-HU" dirty="0" err="1" smtClean="0"/>
              <a:t>common</a:t>
            </a:r>
            <a:r>
              <a:rPr lang="hu-HU" dirty="0" smtClean="0"/>
              <a:t> </a:t>
            </a:r>
            <a:r>
              <a:rPr lang="hu-HU" dirty="0" err="1" smtClean="0"/>
              <a:t>build</a:t>
            </a:r>
            <a:r>
              <a:rPr lang="hu-HU" dirty="0" smtClean="0"/>
              <a:t> </a:t>
            </a:r>
            <a:r>
              <a:rPr lang="hu-HU" dirty="0" err="1" smtClean="0"/>
              <a:t>rules</a:t>
            </a:r>
            <a:r>
              <a:rPr lang="hu-HU" dirty="0"/>
              <a:t> </a:t>
            </a:r>
            <a:r>
              <a:rPr lang="hu-HU" dirty="0" err="1" smtClean="0"/>
              <a:t>from</a:t>
            </a:r>
            <a:r>
              <a:rPr lang="hu-HU" dirty="0"/>
              <a:t> </a:t>
            </a:r>
            <a:r>
              <a:rPr lang="hu-HU" dirty="0" smtClean="0"/>
              <a:t>platform,</a:t>
            </a:r>
            <a:r>
              <a:rPr lang="hu-HU" dirty="0"/>
              <a:t> </a:t>
            </a:r>
            <a:r>
              <a:rPr lang="hu-HU" dirty="0" err="1" smtClean="0"/>
              <a:t>compiler</a:t>
            </a:r>
            <a:r>
              <a:rPr lang="hu-HU" dirty="0"/>
              <a:t> </a:t>
            </a:r>
            <a:r>
              <a:rPr lang="hu-HU" dirty="0" err="1" smtClean="0"/>
              <a:t>specific</a:t>
            </a:r>
            <a:r>
              <a:rPr lang="hu-HU" dirty="0"/>
              <a:t> </a:t>
            </a:r>
            <a:r>
              <a:rPr lang="hu-HU" dirty="0" err="1" smtClean="0"/>
              <a:t>rule</a:t>
            </a:r>
            <a:r>
              <a:rPr lang="hu-HU" dirty="0" err="1"/>
              <a:t>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1378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2558" y="148556"/>
            <a:ext cx="9148011" cy="838033"/>
          </a:xfrm>
        </p:spPr>
        <p:txBody>
          <a:bodyPr/>
          <a:lstStyle/>
          <a:p>
            <a:r>
              <a:rPr lang="hu-HU" dirty="0" err="1" smtClean="0"/>
              <a:t>What</a:t>
            </a:r>
            <a:r>
              <a:rPr lang="hu-HU" dirty="0" smtClean="0"/>
              <a:t> </a:t>
            </a:r>
            <a:r>
              <a:rPr lang="hu-HU" dirty="0" err="1" smtClean="0"/>
              <a:t>can</a:t>
            </a:r>
            <a:r>
              <a:rPr lang="hu-HU" dirty="0" smtClean="0"/>
              <a:t> </a:t>
            </a:r>
            <a:r>
              <a:rPr lang="hu-HU" dirty="0" err="1" smtClean="0"/>
              <a:t>CMake</a:t>
            </a:r>
            <a:r>
              <a:rPr lang="hu-HU" dirty="0" smtClean="0"/>
              <a:t> </a:t>
            </a:r>
            <a:r>
              <a:rPr lang="hu-HU" dirty="0" err="1" smtClean="0"/>
              <a:t>do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?</a:t>
            </a:r>
            <a:endParaRPr lang="hu-HU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61322013"/>
              </p:ext>
            </p:extLst>
          </p:nvPr>
        </p:nvGraphicFramePr>
        <p:xfrm>
          <a:off x="212558" y="1474120"/>
          <a:ext cx="10447422" cy="46138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655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1" y="192506"/>
            <a:ext cx="10262937" cy="806116"/>
          </a:xfrm>
        </p:spPr>
        <p:txBody>
          <a:bodyPr/>
          <a:lstStyle/>
          <a:p>
            <a:r>
              <a:rPr lang="hu-HU" dirty="0" err="1" smtClean="0"/>
              <a:t>What</a:t>
            </a:r>
            <a:r>
              <a:rPr lang="hu-HU" dirty="0" smtClean="0"/>
              <a:t> </a:t>
            </a:r>
            <a:r>
              <a:rPr lang="hu-HU" dirty="0" err="1" smtClean="0"/>
              <a:t>can</a:t>
            </a:r>
            <a:r>
              <a:rPr lang="hu-HU" dirty="0" smtClean="0"/>
              <a:t> </a:t>
            </a:r>
            <a:r>
              <a:rPr lang="hu-HU" dirty="0" err="1" smtClean="0"/>
              <a:t>CMake</a:t>
            </a:r>
            <a:r>
              <a:rPr lang="hu-HU" dirty="0" smtClean="0"/>
              <a:t> </a:t>
            </a:r>
            <a:r>
              <a:rPr lang="hu-HU" dirty="0" err="1" smtClean="0"/>
              <a:t>do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?</a:t>
            </a:r>
            <a:endParaRPr lang="hu-HU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4501465"/>
              </p:ext>
            </p:extLst>
          </p:nvPr>
        </p:nvGraphicFramePr>
        <p:xfrm>
          <a:off x="902370" y="770022"/>
          <a:ext cx="10744199" cy="59796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538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76726" y="180474"/>
            <a:ext cx="10431379" cy="841956"/>
          </a:xfrm>
        </p:spPr>
        <p:txBody>
          <a:bodyPr>
            <a:noAutofit/>
          </a:bodyPr>
          <a:lstStyle/>
          <a:p>
            <a:r>
              <a:rPr lang="hu-HU" sz="4400" dirty="0" smtClean="0"/>
              <a:t>Top-</a:t>
            </a:r>
            <a:r>
              <a:rPr lang="hu-HU" sz="4400" dirty="0" err="1" smtClean="0"/>
              <a:t>level</a:t>
            </a:r>
            <a:r>
              <a:rPr lang="hu-HU" sz="4400" dirty="0" smtClean="0"/>
              <a:t> CMakeLists.txt</a:t>
            </a:r>
            <a:endParaRPr lang="hu-HU" sz="4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9788" y="1253925"/>
            <a:ext cx="10515600" cy="46071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000" dirty="0" err="1" smtClean="0">
                <a:solidFill>
                  <a:srgbClr val="007020"/>
                </a:solidFill>
                <a:effectLst/>
                <a:latin typeface="Verdana" panose="020B0604030504040204" pitchFamily="34" charset="0"/>
              </a:rPr>
              <a:t>cmake_minimum_required</a:t>
            </a:r>
            <a:r>
              <a:rPr lang="hu-HU" sz="200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(VERSION 2.8.11)</a:t>
            </a:r>
          </a:p>
          <a:p>
            <a:pPr marL="0" indent="0">
              <a:buNone/>
            </a:pP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#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CMakeLists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files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in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this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project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can</a:t>
            </a:r>
            <a:endParaRPr lang="hu-HU" sz="2000" dirty="0"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#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refer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to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the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root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source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directory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of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the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project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as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${RESEARCH_SOURCE_DIR} and</a:t>
            </a:r>
            <a:endParaRPr lang="hu-HU" sz="2000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#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to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the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root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binary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directory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of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the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project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as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${RESEARCH_BINARY_DIR}.</a:t>
            </a:r>
            <a:r>
              <a:rPr lang="hu-HU" sz="200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</a:t>
            </a:r>
          </a:p>
          <a:p>
            <a:pPr marL="0" indent="0">
              <a:buNone/>
            </a:pPr>
            <a:r>
              <a:rPr lang="hu-HU" sz="2000" dirty="0" smtClean="0">
                <a:solidFill>
                  <a:srgbClr val="007020"/>
                </a:solidFill>
                <a:effectLst/>
                <a:latin typeface="Verdana" panose="020B0604030504040204" pitchFamily="34" charset="0"/>
              </a:rPr>
              <a:t>project</a:t>
            </a:r>
            <a:r>
              <a:rPr lang="hu-HU" sz="200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(RESEARCH)</a:t>
            </a:r>
          </a:p>
          <a:p>
            <a:pPr marL="0" indent="0">
              <a:buNone/>
            </a:pPr>
            <a:endParaRPr lang="hu-HU" sz="2000" dirty="0" smtClean="0"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#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Recurse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into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the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„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phys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" and „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app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"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subdirectories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.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This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does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not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actually</a:t>
            </a:r>
            <a:endParaRPr lang="hu-HU" sz="2000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#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cause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another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cmake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executable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to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run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. The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same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process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will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walk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through</a:t>
            </a:r>
            <a:endParaRPr lang="hu-HU" sz="2000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#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the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project's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entire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directory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structure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.</a:t>
            </a:r>
            <a:endParaRPr lang="hu-HU" sz="2000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hu-HU" sz="2000" dirty="0" err="1" smtClean="0">
                <a:solidFill>
                  <a:srgbClr val="007020"/>
                </a:solidFill>
                <a:effectLst/>
                <a:latin typeface="Verdana" panose="020B0604030504040204" pitchFamily="34" charset="0"/>
              </a:rPr>
              <a:t>add_subdirectory</a:t>
            </a:r>
            <a:r>
              <a:rPr lang="hu-HU" sz="200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(</a:t>
            </a:r>
            <a:r>
              <a:rPr lang="hu-HU" sz="2000" dirty="0" err="1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phys</a:t>
            </a:r>
            <a:r>
              <a:rPr lang="hu-HU" sz="200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)</a:t>
            </a:r>
          </a:p>
          <a:p>
            <a:pPr marL="0" indent="0">
              <a:buNone/>
            </a:pPr>
            <a:r>
              <a:rPr lang="hu-HU" sz="2000" dirty="0" err="1" smtClean="0">
                <a:solidFill>
                  <a:srgbClr val="007020"/>
                </a:solidFill>
                <a:effectLst/>
                <a:latin typeface="Verdana" panose="020B0604030504040204" pitchFamily="34" charset="0"/>
              </a:rPr>
              <a:t>add_subdirectory</a:t>
            </a:r>
            <a:r>
              <a:rPr lang="hu-HU" sz="200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(</a:t>
            </a:r>
            <a:r>
              <a:rPr lang="hu-HU" sz="2000" dirty="0" err="1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app</a:t>
            </a:r>
            <a:r>
              <a:rPr lang="hu-HU" sz="200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)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74716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2663" y="180474"/>
            <a:ext cx="11102725" cy="841956"/>
          </a:xfrm>
        </p:spPr>
        <p:txBody>
          <a:bodyPr>
            <a:noAutofit/>
          </a:bodyPr>
          <a:lstStyle/>
          <a:p>
            <a:r>
              <a:rPr lang="hu-HU" sz="4400" dirty="0" err="1" smtClean="0"/>
              <a:t>Library</a:t>
            </a:r>
            <a:r>
              <a:rPr lang="hu-HU" sz="4400" dirty="0" smtClean="0"/>
              <a:t> CMakeLists.txt</a:t>
            </a:r>
            <a:endParaRPr lang="hu-HU" sz="4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2664" y="1253925"/>
            <a:ext cx="10587790" cy="46071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 err="1" smtClean="0">
                <a:solidFill>
                  <a:srgbClr val="007020"/>
                </a:solidFill>
                <a:effectLst/>
                <a:latin typeface="Verdana" panose="020B0604030504040204" pitchFamily="34" charset="0"/>
              </a:rPr>
              <a:t>cmake_minimum_required</a:t>
            </a:r>
            <a:r>
              <a:rPr lang="hu-HU" sz="200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(VERSION 2.8.11)</a:t>
            </a:r>
            <a:endParaRPr lang="hu-HU" sz="2000" dirty="0" smtClean="0">
              <a:solidFill>
                <a:srgbClr val="888888"/>
              </a:solidFill>
              <a:effectLst/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#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Create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library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called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„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Phys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"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which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includes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the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source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files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„stuff.cpp” and „more.cpp”.</a:t>
            </a:r>
            <a:endParaRPr lang="hu-HU" sz="2000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# The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extension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is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already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found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.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Any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number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of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sources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could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be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listed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here.</a:t>
            </a:r>
            <a:r>
              <a:rPr lang="hu-HU" sz="200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</a:t>
            </a:r>
          </a:p>
          <a:p>
            <a:pPr marL="0" indent="0">
              <a:buNone/>
            </a:pPr>
            <a:r>
              <a:rPr lang="hu-HU" sz="2000" dirty="0" err="1" smtClean="0">
                <a:solidFill>
                  <a:srgbClr val="007020"/>
                </a:solidFill>
                <a:effectLst/>
                <a:latin typeface="Verdana" panose="020B0604030504040204" pitchFamily="34" charset="0"/>
              </a:rPr>
              <a:t>add_library</a:t>
            </a:r>
            <a:r>
              <a:rPr lang="hu-HU" sz="200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(</a:t>
            </a:r>
            <a:r>
              <a:rPr lang="hu-HU" sz="2000" dirty="0" err="1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Phys</a:t>
            </a:r>
            <a:r>
              <a:rPr lang="hu-HU" sz="200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src/stuff.cpp </a:t>
            </a:r>
            <a:r>
              <a:rPr lang="hu-HU" sz="2000" dirty="0" err="1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src</a:t>
            </a:r>
            <a:r>
              <a:rPr lang="hu-HU" sz="200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/more.cpp)</a:t>
            </a:r>
          </a:p>
          <a:p>
            <a:pPr marL="0" indent="0">
              <a:buNone/>
            </a:pPr>
            <a:endParaRPr lang="hu-HU" sz="2000" dirty="0" smtClean="0"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#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Make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sure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the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compiler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can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find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include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files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for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our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Phys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library</a:t>
            </a:r>
            <a:endParaRPr lang="hu-HU" sz="2000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#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when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other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libraries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or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executables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link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to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Phys</a:t>
            </a:r>
            <a:endParaRPr lang="hu-HU" sz="2000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hu-HU" sz="2000" dirty="0" err="1" smtClean="0">
                <a:solidFill>
                  <a:srgbClr val="007020"/>
                </a:solidFill>
                <a:effectLst/>
                <a:latin typeface="Verdana" panose="020B0604030504040204" pitchFamily="34" charset="0"/>
              </a:rPr>
              <a:t>target_include_directories</a:t>
            </a:r>
            <a:r>
              <a:rPr lang="hu-HU" sz="200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(</a:t>
            </a:r>
            <a:r>
              <a:rPr lang="hu-HU" sz="2000" dirty="0" err="1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Phys</a:t>
            </a:r>
            <a:r>
              <a:rPr lang="hu-HU" sz="200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PUBLIC ${</a:t>
            </a:r>
            <a:r>
              <a:rPr lang="hu-HU" sz="2000" dirty="0" smtClean="0">
                <a:solidFill>
                  <a:srgbClr val="996633"/>
                </a:solidFill>
                <a:effectLst/>
                <a:latin typeface="Verdana" panose="020B0604030504040204" pitchFamily="34" charset="0"/>
              </a:rPr>
              <a:t>CMAKE_CURRENT_SOURCE_DIR</a:t>
            </a:r>
            <a:r>
              <a:rPr lang="hu-HU" sz="200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}/</a:t>
            </a:r>
            <a:r>
              <a:rPr lang="hu-HU" sz="2000" dirty="0" err="1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inc</a:t>
            </a:r>
            <a:r>
              <a:rPr lang="hu-HU" sz="200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)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35859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0632" y="132347"/>
            <a:ext cx="10527631" cy="782053"/>
          </a:xfrm>
        </p:spPr>
        <p:txBody>
          <a:bodyPr>
            <a:noAutofit/>
          </a:bodyPr>
          <a:lstStyle/>
          <a:p>
            <a:r>
              <a:rPr lang="hu-HU" sz="4400" dirty="0" err="1" smtClean="0"/>
              <a:t>Application</a:t>
            </a:r>
            <a:r>
              <a:rPr lang="hu-HU" sz="4400" dirty="0" smtClean="0"/>
              <a:t> CMakeLists.txt</a:t>
            </a:r>
            <a:endParaRPr lang="hu-HU" sz="4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5326" y="1253924"/>
            <a:ext cx="10850062" cy="50867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 err="1" smtClean="0">
                <a:solidFill>
                  <a:srgbClr val="007020"/>
                </a:solidFill>
                <a:effectLst/>
                <a:latin typeface="Verdana" panose="020B0604030504040204" pitchFamily="34" charset="0"/>
              </a:rPr>
              <a:t>cmake_minimum_required</a:t>
            </a:r>
            <a:r>
              <a:rPr lang="hu-HU" sz="200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(VERSION 2.8.11)</a:t>
            </a:r>
            <a:endParaRPr lang="hu-HU" sz="2000" dirty="0" smtClean="0">
              <a:solidFill>
                <a:srgbClr val="888888"/>
              </a:solidFill>
              <a:effectLst/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# Add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executable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called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„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Application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"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that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is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built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from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the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source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files</a:t>
            </a:r>
            <a:endParaRPr lang="hu-HU" sz="2000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# „main.cpp”. The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extensions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are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automatically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found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.</a:t>
            </a:r>
            <a:endParaRPr lang="hu-HU" sz="2000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hu-HU" sz="2000" dirty="0" err="1" smtClean="0">
                <a:solidFill>
                  <a:srgbClr val="007020"/>
                </a:solidFill>
                <a:effectLst/>
                <a:latin typeface="Verdana" panose="020B0604030504040204" pitchFamily="34" charset="0"/>
              </a:rPr>
              <a:t>add_executable</a:t>
            </a:r>
            <a:r>
              <a:rPr lang="hu-HU" sz="200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(</a:t>
            </a:r>
            <a:r>
              <a:rPr lang="hu-HU" sz="2000" dirty="0" err="1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Application</a:t>
            </a:r>
            <a:r>
              <a:rPr lang="hu-HU" sz="200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src</a:t>
            </a:r>
            <a:r>
              <a:rPr lang="hu-HU" sz="200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/main.cpp)</a:t>
            </a:r>
          </a:p>
          <a:p>
            <a:pPr marL="0" indent="0">
              <a:buNone/>
            </a:pPr>
            <a:endParaRPr lang="hu-HU" sz="2000" dirty="0" smtClean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#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Make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sure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the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compiler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can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find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include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files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for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our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Application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sources</a:t>
            </a:r>
            <a:endParaRPr lang="hu-HU" sz="2000" dirty="0" smtClean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hu-HU" sz="2000" dirty="0" err="1" smtClean="0">
                <a:solidFill>
                  <a:srgbClr val="007020"/>
                </a:solidFill>
                <a:effectLst/>
                <a:latin typeface="Verdana" panose="020B0604030504040204" pitchFamily="34" charset="0"/>
              </a:rPr>
              <a:t>target_include_directories</a:t>
            </a:r>
            <a:r>
              <a:rPr lang="hu-HU" sz="200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(</a:t>
            </a:r>
            <a:r>
              <a:rPr lang="hu-HU" sz="2000" dirty="0" err="1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Application</a:t>
            </a:r>
            <a:r>
              <a:rPr lang="hu-HU" sz="200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PUBLIC ${</a:t>
            </a:r>
            <a:r>
              <a:rPr lang="hu-HU" sz="2000" dirty="0" smtClean="0">
                <a:solidFill>
                  <a:srgbClr val="996633"/>
                </a:solidFill>
                <a:effectLst/>
                <a:latin typeface="Verdana" panose="020B0604030504040204" pitchFamily="34" charset="0"/>
              </a:rPr>
              <a:t>CMAKE_CURRENT_SOURCE_DIR</a:t>
            </a:r>
            <a:r>
              <a:rPr lang="hu-HU" sz="200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}/</a:t>
            </a:r>
            <a:r>
              <a:rPr lang="hu-HU" sz="2000" dirty="0" err="1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inc</a:t>
            </a:r>
            <a:r>
              <a:rPr lang="hu-HU" sz="200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)</a:t>
            </a:r>
            <a:endParaRPr lang="hu-HU" sz="2000" dirty="0" smtClean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endParaRPr lang="hu-HU" sz="2000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# Link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the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executable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to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the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Phys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library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.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Since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the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Phys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library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has</a:t>
            </a:r>
            <a:endParaRPr lang="hu-HU" sz="2000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#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public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include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directories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we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will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use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those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link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directories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when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building</a:t>
            </a:r>
            <a:endParaRPr lang="hu-HU" sz="2000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#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Application</a:t>
            </a:r>
            <a:endParaRPr lang="hu-HU" sz="2000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hu-HU" sz="2000" dirty="0" err="1" smtClean="0">
                <a:solidFill>
                  <a:srgbClr val="007020"/>
                </a:solidFill>
                <a:effectLst/>
                <a:latin typeface="Verdana" panose="020B0604030504040204" pitchFamily="34" charset="0"/>
              </a:rPr>
              <a:t>target_link_libraries</a:t>
            </a:r>
            <a:r>
              <a:rPr lang="hu-HU" sz="200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(</a:t>
            </a:r>
            <a:r>
              <a:rPr lang="hu-HU" sz="2000" dirty="0" err="1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Application</a:t>
            </a:r>
            <a:r>
              <a:rPr lang="hu-HU" sz="200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LINK_PUBLIC </a:t>
            </a:r>
            <a:r>
              <a:rPr lang="hu-HU" sz="2000" dirty="0" err="1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Phys</a:t>
            </a:r>
            <a:r>
              <a:rPr lang="hu-HU" sz="200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)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00140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Configuring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build</a:t>
            </a:r>
            <a:r>
              <a:rPr lang="hu-HU" dirty="0" smtClean="0"/>
              <a:t> </a:t>
            </a:r>
            <a:r>
              <a:rPr lang="hu-HU" dirty="0" err="1" smtClean="0"/>
              <a:t>system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337930" y="1275347"/>
            <a:ext cx="11585365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dirty="0" smtClean="0"/>
              <a:t>PS C:\Users\Matty\Build\Research\NMake&gt; </a:t>
            </a:r>
            <a:r>
              <a:rPr lang="hu-HU" dirty="0" err="1" smtClean="0"/>
              <a:t>cmake</a:t>
            </a:r>
            <a:r>
              <a:rPr lang="hu-HU" dirty="0" smtClean="0"/>
              <a:t> -G "</a:t>
            </a:r>
            <a:r>
              <a:rPr lang="hu-HU" dirty="0" err="1" smtClean="0"/>
              <a:t>NMake</a:t>
            </a:r>
            <a:r>
              <a:rPr lang="hu-HU" dirty="0" smtClean="0"/>
              <a:t> </a:t>
            </a:r>
            <a:r>
              <a:rPr lang="hu-HU" dirty="0" err="1" smtClean="0"/>
              <a:t>Makefiles</a:t>
            </a:r>
            <a:r>
              <a:rPr lang="hu-HU" dirty="0" smtClean="0"/>
              <a:t>" C:\Users\Matty\OneDrive\Develop\Tests\CMake\CMake_example\</a:t>
            </a:r>
          </a:p>
          <a:p>
            <a:r>
              <a:rPr lang="hu-HU" dirty="0" smtClean="0"/>
              <a:t>-- The C </a:t>
            </a:r>
            <a:r>
              <a:rPr lang="hu-HU" dirty="0" err="1" smtClean="0"/>
              <a:t>compiler</a:t>
            </a:r>
            <a:r>
              <a:rPr lang="hu-HU" dirty="0" smtClean="0"/>
              <a:t> </a:t>
            </a:r>
            <a:r>
              <a:rPr lang="hu-HU" dirty="0" err="1" smtClean="0"/>
              <a:t>identification</a:t>
            </a:r>
            <a:r>
              <a:rPr lang="hu-HU" dirty="0" smtClean="0"/>
              <a:t> is MSVC 19.0.23026.0</a:t>
            </a:r>
          </a:p>
          <a:p>
            <a:r>
              <a:rPr lang="hu-HU" dirty="0" smtClean="0"/>
              <a:t>-- The CXX </a:t>
            </a:r>
            <a:r>
              <a:rPr lang="hu-HU" dirty="0" err="1" smtClean="0"/>
              <a:t>compiler</a:t>
            </a:r>
            <a:r>
              <a:rPr lang="hu-HU" dirty="0" smtClean="0"/>
              <a:t> </a:t>
            </a:r>
            <a:r>
              <a:rPr lang="hu-HU" dirty="0" err="1" smtClean="0"/>
              <a:t>identification</a:t>
            </a:r>
            <a:r>
              <a:rPr lang="hu-HU" dirty="0" smtClean="0"/>
              <a:t> is MSVC 19.0.23026.0</a:t>
            </a:r>
          </a:p>
          <a:p>
            <a:r>
              <a:rPr lang="hu-HU" dirty="0" smtClean="0"/>
              <a:t>-- </a:t>
            </a:r>
            <a:r>
              <a:rPr lang="hu-HU" dirty="0" err="1" smtClean="0"/>
              <a:t>Check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working</a:t>
            </a:r>
            <a:r>
              <a:rPr lang="hu-HU" dirty="0" smtClean="0"/>
              <a:t> C </a:t>
            </a:r>
            <a:r>
              <a:rPr lang="hu-HU" dirty="0" err="1" smtClean="0"/>
              <a:t>compiler</a:t>
            </a:r>
            <a:r>
              <a:rPr lang="hu-HU" dirty="0" smtClean="0"/>
              <a:t>: C:/Kellekek/Microsoft/Visual </a:t>
            </a:r>
            <a:r>
              <a:rPr lang="hu-HU" dirty="0" err="1" smtClean="0"/>
              <a:t>Studio</a:t>
            </a:r>
            <a:r>
              <a:rPr lang="hu-HU" dirty="0" smtClean="0"/>
              <a:t>/14.0/VC/bin/amd64/cl.exe</a:t>
            </a:r>
          </a:p>
          <a:p>
            <a:r>
              <a:rPr lang="hu-HU" dirty="0" smtClean="0"/>
              <a:t>-- </a:t>
            </a:r>
            <a:r>
              <a:rPr lang="hu-HU" dirty="0" err="1" smtClean="0"/>
              <a:t>Check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working</a:t>
            </a:r>
            <a:r>
              <a:rPr lang="hu-HU" dirty="0" smtClean="0"/>
              <a:t> C </a:t>
            </a:r>
            <a:r>
              <a:rPr lang="hu-HU" dirty="0" err="1" smtClean="0"/>
              <a:t>compiler</a:t>
            </a:r>
            <a:r>
              <a:rPr lang="hu-HU" dirty="0" smtClean="0"/>
              <a:t>: C:/Kellekek/Microsoft/Visual Studio/14.0/VC/bin/amd64/cl.exe -- </a:t>
            </a:r>
            <a:r>
              <a:rPr lang="hu-HU" dirty="0" err="1" smtClean="0"/>
              <a:t>works</a:t>
            </a:r>
            <a:endParaRPr lang="hu-HU" dirty="0" smtClean="0"/>
          </a:p>
          <a:p>
            <a:r>
              <a:rPr lang="hu-HU" dirty="0" smtClean="0"/>
              <a:t>-- </a:t>
            </a:r>
            <a:r>
              <a:rPr lang="hu-HU" dirty="0" err="1" smtClean="0"/>
              <a:t>Detecting</a:t>
            </a:r>
            <a:r>
              <a:rPr lang="hu-HU" dirty="0" smtClean="0"/>
              <a:t> C </a:t>
            </a:r>
            <a:r>
              <a:rPr lang="hu-HU" dirty="0" err="1" smtClean="0"/>
              <a:t>compiler</a:t>
            </a:r>
            <a:r>
              <a:rPr lang="hu-HU" dirty="0" smtClean="0"/>
              <a:t> ABI </a:t>
            </a:r>
            <a:r>
              <a:rPr lang="hu-HU" dirty="0" err="1" smtClean="0"/>
              <a:t>info</a:t>
            </a:r>
            <a:endParaRPr lang="hu-HU" dirty="0" smtClean="0"/>
          </a:p>
          <a:p>
            <a:r>
              <a:rPr lang="hu-HU" dirty="0" smtClean="0"/>
              <a:t>-- </a:t>
            </a:r>
            <a:r>
              <a:rPr lang="hu-HU" dirty="0" err="1" smtClean="0"/>
              <a:t>Detecting</a:t>
            </a:r>
            <a:r>
              <a:rPr lang="hu-HU" dirty="0" smtClean="0"/>
              <a:t> C </a:t>
            </a:r>
            <a:r>
              <a:rPr lang="hu-HU" dirty="0" err="1" smtClean="0"/>
              <a:t>compiler</a:t>
            </a:r>
            <a:r>
              <a:rPr lang="hu-HU" dirty="0" smtClean="0"/>
              <a:t> ABI </a:t>
            </a:r>
            <a:r>
              <a:rPr lang="hu-HU" dirty="0" err="1" smtClean="0"/>
              <a:t>info</a:t>
            </a:r>
            <a:r>
              <a:rPr lang="hu-HU" dirty="0" smtClean="0"/>
              <a:t> - </a:t>
            </a:r>
            <a:r>
              <a:rPr lang="hu-HU" dirty="0" err="1" smtClean="0"/>
              <a:t>done</a:t>
            </a:r>
            <a:endParaRPr lang="hu-HU" dirty="0" smtClean="0"/>
          </a:p>
          <a:p>
            <a:r>
              <a:rPr lang="hu-HU" dirty="0" smtClean="0"/>
              <a:t>-- </a:t>
            </a:r>
            <a:r>
              <a:rPr lang="hu-HU" dirty="0" err="1" smtClean="0"/>
              <a:t>Check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working</a:t>
            </a:r>
            <a:r>
              <a:rPr lang="hu-HU" dirty="0" smtClean="0"/>
              <a:t> CXX </a:t>
            </a:r>
            <a:r>
              <a:rPr lang="hu-HU" dirty="0" err="1" smtClean="0"/>
              <a:t>compiler</a:t>
            </a:r>
            <a:r>
              <a:rPr lang="hu-HU" dirty="0" smtClean="0"/>
              <a:t>: C:/Kellekek/Microsoft/Visual </a:t>
            </a:r>
            <a:r>
              <a:rPr lang="hu-HU" dirty="0" err="1" smtClean="0"/>
              <a:t>Studio</a:t>
            </a:r>
            <a:r>
              <a:rPr lang="hu-HU" dirty="0" smtClean="0"/>
              <a:t>/14.0/VC/bin/amd64/cl.exe</a:t>
            </a:r>
          </a:p>
          <a:p>
            <a:r>
              <a:rPr lang="hu-HU" dirty="0" smtClean="0"/>
              <a:t>-- </a:t>
            </a:r>
            <a:r>
              <a:rPr lang="hu-HU" dirty="0" err="1" smtClean="0"/>
              <a:t>Check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working</a:t>
            </a:r>
            <a:r>
              <a:rPr lang="hu-HU" dirty="0" smtClean="0"/>
              <a:t> CXX </a:t>
            </a:r>
            <a:r>
              <a:rPr lang="hu-HU" dirty="0" err="1" smtClean="0"/>
              <a:t>compiler</a:t>
            </a:r>
            <a:r>
              <a:rPr lang="hu-HU" dirty="0" smtClean="0"/>
              <a:t>: C:/Kellekek/Microsoft/Visual Studio/14.0/VC/bin/amd64/cl.exe -- </a:t>
            </a:r>
            <a:r>
              <a:rPr lang="hu-HU" dirty="0" err="1" smtClean="0"/>
              <a:t>works</a:t>
            </a:r>
            <a:endParaRPr lang="hu-HU" dirty="0" smtClean="0"/>
          </a:p>
          <a:p>
            <a:r>
              <a:rPr lang="hu-HU" dirty="0" smtClean="0"/>
              <a:t>-- </a:t>
            </a:r>
            <a:r>
              <a:rPr lang="hu-HU" dirty="0" err="1" smtClean="0"/>
              <a:t>Detecting</a:t>
            </a:r>
            <a:r>
              <a:rPr lang="hu-HU" dirty="0" smtClean="0"/>
              <a:t> CXX </a:t>
            </a:r>
            <a:r>
              <a:rPr lang="hu-HU" dirty="0" err="1" smtClean="0"/>
              <a:t>compiler</a:t>
            </a:r>
            <a:r>
              <a:rPr lang="hu-HU" dirty="0" smtClean="0"/>
              <a:t> ABI </a:t>
            </a:r>
            <a:r>
              <a:rPr lang="hu-HU" dirty="0" err="1" smtClean="0"/>
              <a:t>info</a:t>
            </a:r>
            <a:endParaRPr lang="hu-HU" dirty="0" smtClean="0"/>
          </a:p>
          <a:p>
            <a:r>
              <a:rPr lang="hu-HU" dirty="0" smtClean="0"/>
              <a:t>-- </a:t>
            </a:r>
            <a:r>
              <a:rPr lang="hu-HU" dirty="0" err="1" smtClean="0"/>
              <a:t>Detecting</a:t>
            </a:r>
            <a:r>
              <a:rPr lang="hu-HU" dirty="0" smtClean="0"/>
              <a:t> CXX </a:t>
            </a:r>
            <a:r>
              <a:rPr lang="hu-HU" dirty="0" err="1" smtClean="0"/>
              <a:t>compiler</a:t>
            </a:r>
            <a:r>
              <a:rPr lang="hu-HU" dirty="0" smtClean="0"/>
              <a:t> ABI </a:t>
            </a:r>
            <a:r>
              <a:rPr lang="hu-HU" dirty="0" err="1" smtClean="0"/>
              <a:t>info</a:t>
            </a:r>
            <a:r>
              <a:rPr lang="hu-HU" dirty="0" smtClean="0"/>
              <a:t> - </a:t>
            </a:r>
            <a:r>
              <a:rPr lang="hu-HU" dirty="0" err="1" smtClean="0"/>
              <a:t>done</a:t>
            </a:r>
            <a:endParaRPr lang="hu-HU" dirty="0" smtClean="0"/>
          </a:p>
          <a:p>
            <a:r>
              <a:rPr lang="hu-HU" dirty="0" smtClean="0"/>
              <a:t>-- </a:t>
            </a:r>
            <a:r>
              <a:rPr lang="hu-HU" dirty="0" err="1" smtClean="0"/>
              <a:t>Detecting</a:t>
            </a:r>
            <a:r>
              <a:rPr lang="hu-HU" dirty="0" smtClean="0"/>
              <a:t> CXX </a:t>
            </a:r>
            <a:r>
              <a:rPr lang="hu-HU" dirty="0" err="1" smtClean="0"/>
              <a:t>compile</a:t>
            </a:r>
            <a:r>
              <a:rPr lang="hu-HU" dirty="0" smtClean="0"/>
              <a:t> </a:t>
            </a:r>
            <a:r>
              <a:rPr lang="hu-HU" dirty="0" err="1" smtClean="0"/>
              <a:t>features</a:t>
            </a:r>
            <a:endParaRPr lang="hu-HU" dirty="0" smtClean="0"/>
          </a:p>
          <a:p>
            <a:r>
              <a:rPr lang="hu-HU" dirty="0" smtClean="0"/>
              <a:t>-- </a:t>
            </a:r>
            <a:r>
              <a:rPr lang="hu-HU" dirty="0" err="1" smtClean="0"/>
              <a:t>Detecting</a:t>
            </a:r>
            <a:r>
              <a:rPr lang="hu-HU" dirty="0" smtClean="0"/>
              <a:t> CXX </a:t>
            </a:r>
            <a:r>
              <a:rPr lang="hu-HU" dirty="0" err="1" smtClean="0"/>
              <a:t>compile</a:t>
            </a:r>
            <a:r>
              <a:rPr lang="hu-HU" dirty="0" smtClean="0"/>
              <a:t> </a:t>
            </a:r>
            <a:r>
              <a:rPr lang="hu-HU" dirty="0" err="1" smtClean="0"/>
              <a:t>features</a:t>
            </a:r>
            <a:r>
              <a:rPr lang="hu-HU" dirty="0" smtClean="0"/>
              <a:t> - </a:t>
            </a:r>
            <a:r>
              <a:rPr lang="hu-HU" dirty="0" err="1" smtClean="0"/>
              <a:t>done</a:t>
            </a:r>
            <a:endParaRPr lang="hu-HU" dirty="0" smtClean="0"/>
          </a:p>
          <a:p>
            <a:r>
              <a:rPr lang="hu-HU" dirty="0" smtClean="0"/>
              <a:t>-- </a:t>
            </a:r>
            <a:r>
              <a:rPr lang="hu-HU" dirty="0" err="1" smtClean="0"/>
              <a:t>Configuring</a:t>
            </a:r>
            <a:r>
              <a:rPr lang="hu-HU" dirty="0" smtClean="0"/>
              <a:t> </a:t>
            </a:r>
            <a:r>
              <a:rPr lang="hu-HU" dirty="0" err="1" smtClean="0"/>
              <a:t>done</a:t>
            </a:r>
            <a:endParaRPr lang="hu-HU" dirty="0" smtClean="0"/>
          </a:p>
          <a:p>
            <a:r>
              <a:rPr lang="hu-HU" dirty="0" smtClean="0"/>
              <a:t>-- </a:t>
            </a:r>
            <a:r>
              <a:rPr lang="hu-HU" dirty="0" err="1" smtClean="0"/>
              <a:t>Generating</a:t>
            </a:r>
            <a:r>
              <a:rPr lang="hu-HU" dirty="0" smtClean="0"/>
              <a:t> </a:t>
            </a:r>
            <a:r>
              <a:rPr lang="hu-HU" dirty="0" err="1" smtClean="0"/>
              <a:t>done</a:t>
            </a:r>
            <a:endParaRPr lang="hu-HU" dirty="0" smtClean="0"/>
          </a:p>
          <a:p>
            <a:r>
              <a:rPr lang="hu-HU" dirty="0" smtClean="0"/>
              <a:t>-- </a:t>
            </a:r>
            <a:r>
              <a:rPr lang="hu-HU" dirty="0" err="1" smtClean="0"/>
              <a:t>Build</a:t>
            </a:r>
            <a:r>
              <a:rPr lang="hu-HU" dirty="0" smtClean="0"/>
              <a:t> </a:t>
            </a:r>
            <a:r>
              <a:rPr lang="hu-HU" dirty="0" err="1" smtClean="0"/>
              <a:t>files</a:t>
            </a:r>
            <a:r>
              <a:rPr lang="hu-HU" dirty="0" smtClean="0"/>
              <a:t> </a:t>
            </a:r>
            <a:r>
              <a:rPr lang="hu-HU" dirty="0" err="1" smtClean="0"/>
              <a:t>have</a:t>
            </a:r>
            <a:r>
              <a:rPr lang="hu-HU" dirty="0" smtClean="0"/>
              <a:t> </a:t>
            </a:r>
            <a:r>
              <a:rPr lang="hu-HU" dirty="0" err="1" smtClean="0"/>
              <a:t>been</a:t>
            </a:r>
            <a:r>
              <a:rPr lang="hu-HU" dirty="0" smtClean="0"/>
              <a:t> </a:t>
            </a:r>
            <a:r>
              <a:rPr lang="hu-HU" dirty="0" err="1" smtClean="0"/>
              <a:t>written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: C:/Users/Matty/Build/Research/NMake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8580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Invoking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build</a:t>
            </a:r>
            <a:r>
              <a:rPr lang="hu-HU" dirty="0" smtClean="0"/>
              <a:t> </a:t>
            </a:r>
            <a:r>
              <a:rPr lang="hu-HU" dirty="0" err="1" smtClean="0"/>
              <a:t>system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337930" y="1395663"/>
            <a:ext cx="10153607" cy="47885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dirty="0" smtClean="0"/>
              <a:t>PS C:\Users\Matty\Build\Research\NMake&gt; </a:t>
            </a:r>
            <a:r>
              <a:rPr lang="hu-HU" dirty="0" err="1" smtClean="0"/>
              <a:t>nmake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Microsoft (R) Program </a:t>
            </a:r>
            <a:r>
              <a:rPr lang="hu-HU" dirty="0" err="1" smtClean="0"/>
              <a:t>Maintenance</a:t>
            </a:r>
            <a:r>
              <a:rPr lang="hu-HU" dirty="0" smtClean="0"/>
              <a:t> </a:t>
            </a:r>
            <a:r>
              <a:rPr lang="hu-HU" dirty="0" err="1" smtClean="0"/>
              <a:t>Utility</a:t>
            </a:r>
            <a:r>
              <a:rPr lang="hu-HU" dirty="0" smtClean="0"/>
              <a:t> Version 14.00.23026.0</a:t>
            </a:r>
          </a:p>
          <a:p>
            <a:r>
              <a:rPr lang="hu-HU" dirty="0" smtClean="0"/>
              <a:t>Copyright (C) Microsoft Corporation.  </a:t>
            </a:r>
            <a:r>
              <a:rPr lang="hu-HU" dirty="0" err="1" smtClean="0"/>
              <a:t>All</a:t>
            </a:r>
            <a:r>
              <a:rPr lang="hu-HU" dirty="0" smtClean="0"/>
              <a:t> </a:t>
            </a:r>
            <a:r>
              <a:rPr lang="hu-HU" dirty="0" err="1" smtClean="0"/>
              <a:t>rights</a:t>
            </a:r>
            <a:r>
              <a:rPr lang="hu-HU" dirty="0" smtClean="0"/>
              <a:t> </a:t>
            </a:r>
            <a:r>
              <a:rPr lang="hu-HU" dirty="0" err="1" smtClean="0"/>
              <a:t>reserved</a:t>
            </a:r>
            <a:r>
              <a:rPr lang="hu-HU" dirty="0" smtClean="0"/>
              <a:t>.</a:t>
            </a:r>
          </a:p>
          <a:p>
            <a:endParaRPr lang="hu-HU" dirty="0" smtClean="0"/>
          </a:p>
          <a:p>
            <a:r>
              <a:rPr lang="hu-HU" dirty="0" err="1" smtClean="0"/>
              <a:t>Scanning</a:t>
            </a:r>
            <a:r>
              <a:rPr lang="hu-HU" dirty="0" smtClean="0"/>
              <a:t> </a:t>
            </a:r>
            <a:r>
              <a:rPr lang="hu-HU" dirty="0" err="1" smtClean="0"/>
              <a:t>dependencies</a:t>
            </a:r>
            <a:r>
              <a:rPr lang="hu-HU" dirty="0" smtClean="0"/>
              <a:t> of </a:t>
            </a:r>
            <a:r>
              <a:rPr lang="hu-HU" dirty="0" err="1" smtClean="0"/>
              <a:t>target</a:t>
            </a:r>
            <a:r>
              <a:rPr lang="hu-HU" dirty="0" smtClean="0"/>
              <a:t> </a:t>
            </a:r>
            <a:r>
              <a:rPr lang="hu-HU" dirty="0" err="1" smtClean="0"/>
              <a:t>Phys</a:t>
            </a:r>
            <a:endParaRPr lang="hu-HU" dirty="0" smtClean="0"/>
          </a:p>
          <a:p>
            <a:r>
              <a:rPr lang="hu-HU" dirty="0" smtClean="0"/>
              <a:t>[ 20%] Building CXX </a:t>
            </a:r>
            <a:r>
              <a:rPr lang="hu-HU" dirty="0" err="1" smtClean="0"/>
              <a:t>object</a:t>
            </a:r>
            <a:r>
              <a:rPr lang="hu-HU" dirty="0" smtClean="0"/>
              <a:t> </a:t>
            </a:r>
            <a:r>
              <a:rPr lang="hu-HU" dirty="0" err="1" smtClean="0"/>
              <a:t>phys</a:t>
            </a:r>
            <a:r>
              <a:rPr lang="hu-HU" dirty="0" smtClean="0"/>
              <a:t>/</a:t>
            </a:r>
            <a:r>
              <a:rPr lang="hu-HU" dirty="0" err="1" smtClean="0"/>
              <a:t>CMakeFiles</a:t>
            </a:r>
            <a:r>
              <a:rPr lang="hu-HU" dirty="0" smtClean="0"/>
              <a:t>/</a:t>
            </a:r>
            <a:r>
              <a:rPr lang="hu-HU" dirty="0" err="1" smtClean="0"/>
              <a:t>Phys.dir</a:t>
            </a:r>
            <a:r>
              <a:rPr lang="hu-HU" dirty="0" smtClean="0"/>
              <a:t>/</a:t>
            </a:r>
            <a:r>
              <a:rPr lang="hu-HU" dirty="0" err="1" smtClean="0"/>
              <a:t>src</a:t>
            </a:r>
            <a:r>
              <a:rPr lang="hu-HU" dirty="0" smtClean="0"/>
              <a:t>/stuff.cpp.obj</a:t>
            </a:r>
          </a:p>
          <a:p>
            <a:r>
              <a:rPr lang="hu-HU" dirty="0" smtClean="0"/>
              <a:t>stuff.cpp</a:t>
            </a:r>
          </a:p>
          <a:p>
            <a:r>
              <a:rPr lang="hu-HU" dirty="0" smtClean="0"/>
              <a:t>[ 40%] Building CXX </a:t>
            </a:r>
            <a:r>
              <a:rPr lang="hu-HU" dirty="0" err="1" smtClean="0"/>
              <a:t>object</a:t>
            </a:r>
            <a:r>
              <a:rPr lang="hu-HU" dirty="0" smtClean="0"/>
              <a:t> </a:t>
            </a:r>
            <a:r>
              <a:rPr lang="hu-HU" dirty="0" err="1" smtClean="0"/>
              <a:t>phys</a:t>
            </a:r>
            <a:r>
              <a:rPr lang="hu-HU" dirty="0" smtClean="0"/>
              <a:t>/</a:t>
            </a:r>
            <a:r>
              <a:rPr lang="hu-HU" dirty="0" err="1" smtClean="0"/>
              <a:t>CMakeFiles</a:t>
            </a:r>
            <a:r>
              <a:rPr lang="hu-HU" dirty="0" smtClean="0"/>
              <a:t>/</a:t>
            </a:r>
            <a:r>
              <a:rPr lang="hu-HU" dirty="0" err="1" smtClean="0"/>
              <a:t>Phys.dir</a:t>
            </a:r>
            <a:r>
              <a:rPr lang="hu-HU" dirty="0" smtClean="0"/>
              <a:t>/</a:t>
            </a:r>
            <a:r>
              <a:rPr lang="hu-HU" dirty="0" err="1" smtClean="0"/>
              <a:t>src</a:t>
            </a:r>
            <a:r>
              <a:rPr lang="hu-HU" dirty="0" smtClean="0"/>
              <a:t>/more.cpp.obj</a:t>
            </a:r>
          </a:p>
          <a:p>
            <a:r>
              <a:rPr lang="hu-HU" dirty="0" smtClean="0"/>
              <a:t>more.cpp</a:t>
            </a:r>
          </a:p>
          <a:p>
            <a:r>
              <a:rPr lang="hu-HU" dirty="0" smtClean="0"/>
              <a:t>[ 60%] Linking CXX </a:t>
            </a:r>
            <a:r>
              <a:rPr lang="hu-HU" dirty="0" err="1" smtClean="0"/>
              <a:t>static</a:t>
            </a:r>
            <a:r>
              <a:rPr lang="hu-HU" dirty="0" smtClean="0"/>
              <a:t> </a:t>
            </a:r>
            <a:r>
              <a:rPr lang="hu-HU" dirty="0" err="1" smtClean="0"/>
              <a:t>library</a:t>
            </a:r>
            <a:r>
              <a:rPr lang="hu-HU" dirty="0" smtClean="0"/>
              <a:t> Phys.lib</a:t>
            </a:r>
          </a:p>
          <a:p>
            <a:r>
              <a:rPr lang="hu-HU" dirty="0" smtClean="0"/>
              <a:t>[ 60%] </a:t>
            </a:r>
            <a:r>
              <a:rPr lang="hu-HU" dirty="0" err="1" smtClean="0"/>
              <a:t>Built</a:t>
            </a:r>
            <a:r>
              <a:rPr lang="hu-HU" dirty="0" smtClean="0"/>
              <a:t> </a:t>
            </a:r>
            <a:r>
              <a:rPr lang="hu-HU" dirty="0" err="1" smtClean="0"/>
              <a:t>target</a:t>
            </a:r>
            <a:r>
              <a:rPr lang="hu-HU" dirty="0" smtClean="0"/>
              <a:t> </a:t>
            </a:r>
            <a:r>
              <a:rPr lang="hu-HU" dirty="0" err="1" smtClean="0"/>
              <a:t>Phys</a:t>
            </a:r>
            <a:endParaRPr lang="hu-HU" dirty="0" smtClean="0"/>
          </a:p>
          <a:p>
            <a:r>
              <a:rPr lang="hu-HU" dirty="0" err="1" smtClean="0"/>
              <a:t>Scanning</a:t>
            </a:r>
            <a:r>
              <a:rPr lang="hu-HU" dirty="0" smtClean="0"/>
              <a:t> </a:t>
            </a:r>
            <a:r>
              <a:rPr lang="hu-HU" dirty="0" err="1" smtClean="0"/>
              <a:t>dependencies</a:t>
            </a:r>
            <a:r>
              <a:rPr lang="hu-HU" dirty="0" smtClean="0"/>
              <a:t> of </a:t>
            </a:r>
            <a:r>
              <a:rPr lang="hu-HU" dirty="0" err="1" smtClean="0"/>
              <a:t>target</a:t>
            </a:r>
            <a:r>
              <a:rPr lang="hu-HU" dirty="0" smtClean="0"/>
              <a:t> </a:t>
            </a:r>
            <a:r>
              <a:rPr lang="hu-HU" dirty="0" err="1" smtClean="0"/>
              <a:t>Application</a:t>
            </a:r>
            <a:endParaRPr lang="hu-HU" dirty="0" smtClean="0"/>
          </a:p>
          <a:p>
            <a:r>
              <a:rPr lang="hu-HU" dirty="0" smtClean="0"/>
              <a:t>[ 80%] Building CXX </a:t>
            </a:r>
            <a:r>
              <a:rPr lang="hu-HU" dirty="0" err="1" smtClean="0"/>
              <a:t>object</a:t>
            </a:r>
            <a:r>
              <a:rPr lang="hu-HU" dirty="0" smtClean="0"/>
              <a:t> </a:t>
            </a:r>
            <a:r>
              <a:rPr lang="hu-HU" dirty="0" err="1" smtClean="0"/>
              <a:t>app</a:t>
            </a:r>
            <a:r>
              <a:rPr lang="hu-HU" dirty="0" smtClean="0"/>
              <a:t>/</a:t>
            </a:r>
            <a:r>
              <a:rPr lang="hu-HU" dirty="0" err="1" smtClean="0"/>
              <a:t>CMakeFiles</a:t>
            </a:r>
            <a:r>
              <a:rPr lang="hu-HU" dirty="0" smtClean="0"/>
              <a:t>/</a:t>
            </a:r>
            <a:r>
              <a:rPr lang="hu-HU" dirty="0" err="1" smtClean="0"/>
              <a:t>Application.dir</a:t>
            </a:r>
            <a:r>
              <a:rPr lang="hu-HU" dirty="0" smtClean="0"/>
              <a:t>/</a:t>
            </a:r>
            <a:r>
              <a:rPr lang="hu-HU" dirty="0" err="1" smtClean="0"/>
              <a:t>src</a:t>
            </a:r>
            <a:r>
              <a:rPr lang="hu-HU" dirty="0" smtClean="0"/>
              <a:t>/main.cpp.obj</a:t>
            </a:r>
          </a:p>
          <a:p>
            <a:r>
              <a:rPr lang="hu-HU" dirty="0" smtClean="0"/>
              <a:t>main.cpp</a:t>
            </a:r>
          </a:p>
          <a:p>
            <a:r>
              <a:rPr lang="hu-HU" dirty="0" smtClean="0"/>
              <a:t>[100%] Linking CXX </a:t>
            </a:r>
            <a:r>
              <a:rPr lang="hu-HU" dirty="0" err="1" smtClean="0"/>
              <a:t>executable</a:t>
            </a:r>
            <a:r>
              <a:rPr lang="hu-HU" dirty="0" smtClean="0"/>
              <a:t> Application.exe</a:t>
            </a:r>
          </a:p>
          <a:p>
            <a:r>
              <a:rPr lang="hu-HU" dirty="0" smtClean="0"/>
              <a:t>[100%] </a:t>
            </a:r>
            <a:r>
              <a:rPr lang="hu-HU" dirty="0" err="1" smtClean="0"/>
              <a:t>Built</a:t>
            </a:r>
            <a:r>
              <a:rPr lang="hu-HU" dirty="0" smtClean="0"/>
              <a:t> </a:t>
            </a:r>
            <a:r>
              <a:rPr lang="hu-HU" dirty="0" err="1" smtClean="0"/>
              <a:t>target</a:t>
            </a:r>
            <a:r>
              <a:rPr lang="hu-HU" dirty="0" smtClean="0"/>
              <a:t> </a:t>
            </a:r>
            <a:r>
              <a:rPr lang="hu-HU" dirty="0" err="1" smtClean="0"/>
              <a:t>Application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8896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Few</a:t>
            </a:r>
            <a:r>
              <a:rPr lang="hu-HU" dirty="0" smtClean="0"/>
              <a:t> </a:t>
            </a:r>
            <a:r>
              <a:rPr lang="hu-HU" dirty="0" err="1" smtClean="0"/>
              <a:t>things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note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Where</a:t>
            </a:r>
            <a:r>
              <a:rPr lang="hu-HU" dirty="0" smtClean="0"/>
              <a:t> </a:t>
            </a:r>
            <a:r>
              <a:rPr lang="hu-HU" dirty="0" err="1" smtClean="0"/>
              <a:t>did</a:t>
            </a:r>
            <a:r>
              <a:rPr lang="hu-HU" dirty="0" smtClean="0"/>
              <a:t> we </a:t>
            </a:r>
            <a:r>
              <a:rPr lang="hu-HU" dirty="0" err="1" smtClean="0"/>
              <a:t>specify</a:t>
            </a:r>
            <a:r>
              <a:rPr lang="hu-HU" dirty="0" smtClean="0"/>
              <a:t> in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make</a:t>
            </a:r>
            <a:r>
              <a:rPr lang="hu-HU" dirty="0" smtClean="0"/>
              <a:t> </a:t>
            </a:r>
            <a:r>
              <a:rPr lang="hu-HU" dirty="0" err="1" smtClean="0"/>
              <a:t>scripts</a:t>
            </a:r>
            <a:r>
              <a:rPr lang="hu-HU" dirty="0" smtClean="0"/>
              <a:t> </a:t>
            </a:r>
            <a:r>
              <a:rPr lang="hu-HU" dirty="0" err="1" smtClean="0"/>
              <a:t>how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invoke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compiler</a:t>
            </a:r>
            <a:r>
              <a:rPr lang="hu-HU" dirty="0" smtClean="0"/>
              <a:t>?</a:t>
            </a:r>
          </a:p>
          <a:p>
            <a:pPr lvl="1"/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CMake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looks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for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installed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compilers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and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choses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one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it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likes</a:t>
            </a:r>
            <a:endParaRPr lang="hu-HU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Can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be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overriden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when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configuring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build</a:t>
            </a:r>
            <a:endParaRPr lang="hu-HU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hu-HU" dirty="0" err="1" smtClean="0"/>
              <a:t>What</a:t>
            </a:r>
            <a:r>
              <a:rPr lang="hu-HU" dirty="0"/>
              <a:t> </a:t>
            </a:r>
            <a:r>
              <a:rPr lang="hu-HU" dirty="0" err="1" smtClean="0"/>
              <a:t>are</a:t>
            </a:r>
            <a:r>
              <a:rPr lang="hu-HU" dirty="0"/>
              <a:t> </a:t>
            </a:r>
            <a:r>
              <a:rPr lang="hu-HU" dirty="0" err="1" smtClean="0"/>
              <a:t>the</a:t>
            </a:r>
            <a:r>
              <a:rPr lang="hu-HU" dirty="0"/>
              <a:t> </a:t>
            </a:r>
            <a:r>
              <a:rPr lang="hu-HU" dirty="0" err="1" smtClean="0"/>
              <a:t>actual</a:t>
            </a:r>
            <a:r>
              <a:rPr lang="hu-HU" dirty="0"/>
              <a:t> </a:t>
            </a:r>
            <a:r>
              <a:rPr lang="hu-HU" dirty="0" err="1" smtClean="0"/>
              <a:t>compiler</a:t>
            </a:r>
            <a:r>
              <a:rPr lang="hu-HU" dirty="0"/>
              <a:t> </a:t>
            </a:r>
            <a:r>
              <a:rPr lang="hu-HU" dirty="0" err="1" smtClean="0"/>
              <a:t>switches</a:t>
            </a:r>
            <a:r>
              <a:rPr lang="hu-HU" dirty="0" smtClean="0"/>
              <a:t>,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make</a:t>
            </a:r>
            <a:r>
              <a:rPr lang="hu-HU" dirty="0" smtClean="0"/>
              <a:t> </a:t>
            </a:r>
            <a:r>
              <a:rPr lang="hu-HU" dirty="0" err="1" smtClean="0"/>
              <a:t>things</a:t>
            </a:r>
            <a:r>
              <a:rPr lang="hu-HU" dirty="0" smtClean="0"/>
              <a:t> </a:t>
            </a:r>
            <a:r>
              <a:rPr lang="hu-HU" dirty="0" err="1" smtClean="0"/>
              <a:t>work</a:t>
            </a:r>
            <a:r>
              <a:rPr lang="hu-HU" dirty="0" smtClean="0"/>
              <a:t>?</a:t>
            </a:r>
          </a:p>
          <a:p>
            <a:pPr lvl="1"/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User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must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not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need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know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compiler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options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in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most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common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cases</a:t>
            </a:r>
            <a:endParaRPr lang="hu-HU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Can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be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extensively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customized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if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needed</a:t>
            </a:r>
            <a:endParaRPr lang="hu-HU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hu-HU" dirty="0" err="1" smtClean="0"/>
              <a:t>What</a:t>
            </a:r>
            <a:r>
              <a:rPr lang="hu-HU" dirty="0"/>
              <a:t> </a:t>
            </a:r>
            <a:r>
              <a:rPr lang="hu-HU" dirty="0" err="1" smtClean="0"/>
              <a:t>order</a:t>
            </a:r>
            <a:r>
              <a:rPr lang="hu-HU" dirty="0"/>
              <a:t> </a:t>
            </a:r>
            <a:r>
              <a:rPr lang="hu-HU" dirty="0" smtClean="0"/>
              <a:t>must</a:t>
            </a:r>
            <a:r>
              <a:rPr lang="hu-HU" dirty="0"/>
              <a:t> </a:t>
            </a:r>
            <a:r>
              <a:rPr lang="hu-HU" dirty="0" err="1" smtClean="0"/>
              <a:t>things</a:t>
            </a:r>
            <a:r>
              <a:rPr lang="hu-HU" dirty="0"/>
              <a:t> </a:t>
            </a:r>
            <a:r>
              <a:rPr lang="hu-HU" dirty="0" smtClean="0"/>
              <a:t>be</a:t>
            </a:r>
            <a:r>
              <a:rPr lang="hu-HU" dirty="0"/>
              <a:t> </a:t>
            </a:r>
            <a:r>
              <a:rPr lang="hu-HU" dirty="0" err="1" smtClean="0"/>
              <a:t>built</a:t>
            </a:r>
            <a:r>
              <a:rPr lang="hu-HU" dirty="0" smtClean="0"/>
              <a:t>?</a:t>
            </a:r>
          </a:p>
          <a:p>
            <a:pPr lvl="1"/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CMake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builds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dependency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graph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and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generates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make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files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accordingly</a:t>
            </a:r>
            <a:endParaRPr lang="hu-H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67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How</a:t>
            </a:r>
            <a:r>
              <a:rPr lang="hu-HU" dirty="0" smtClean="0"/>
              <a:t> </a:t>
            </a:r>
            <a:r>
              <a:rPr lang="hu-HU" dirty="0" err="1" smtClean="0"/>
              <a:t>does</a:t>
            </a:r>
            <a:r>
              <a:rPr lang="hu-HU" dirty="0"/>
              <a:t> </a:t>
            </a:r>
            <a:r>
              <a:rPr lang="hu-HU" dirty="0" smtClean="0"/>
              <a:t>a C/C++ </a:t>
            </a:r>
            <a:r>
              <a:rPr lang="hu-HU" dirty="0" err="1" smtClean="0"/>
              <a:t>application</a:t>
            </a:r>
            <a:r>
              <a:rPr lang="hu-HU" dirty="0" smtClean="0"/>
              <a:t> </a:t>
            </a:r>
            <a:r>
              <a:rPr lang="hu-HU" dirty="0" err="1" smtClean="0"/>
              <a:t>compile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Lekerekített téglalap 2"/>
          <p:cNvSpPr/>
          <p:nvPr/>
        </p:nvSpPr>
        <p:spPr>
          <a:xfrm>
            <a:off x="337930" y="1419497"/>
            <a:ext cx="1952424" cy="4789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vector</a:t>
            </a:r>
            <a:endParaRPr lang="hu-HU" dirty="0"/>
          </a:p>
        </p:txBody>
      </p:sp>
      <p:sp>
        <p:nvSpPr>
          <p:cNvPr id="4" name="Lekerekített téglalap 3"/>
          <p:cNvSpPr/>
          <p:nvPr/>
        </p:nvSpPr>
        <p:spPr>
          <a:xfrm>
            <a:off x="337930" y="2242457"/>
            <a:ext cx="1952424" cy="4789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algorithm</a:t>
            </a:r>
            <a:endParaRPr lang="hu-HU" dirty="0"/>
          </a:p>
        </p:txBody>
      </p:sp>
      <p:sp>
        <p:nvSpPr>
          <p:cNvPr id="5" name="Lekerekített téglalap 4"/>
          <p:cNvSpPr/>
          <p:nvPr/>
        </p:nvSpPr>
        <p:spPr>
          <a:xfrm>
            <a:off x="337930" y="3065417"/>
            <a:ext cx="1952424" cy="4789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/>
              <a:t>iostream</a:t>
            </a:r>
            <a:endParaRPr lang="hu-HU" dirty="0"/>
          </a:p>
        </p:txBody>
      </p:sp>
      <p:sp>
        <p:nvSpPr>
          <p:cNvPr id="6" name="Lekerekített téglalap 5"/>
          <p:cNvSpPr/>
          <p:nvPr/>
        </p:nvSpPr>
        <p:spPr>
          <a:xfrm>
            <a:off x="337930" y="3888377"/>
            <a:ext cx="1952424" cy="4789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RK4.hpp</a:t>
            </a:r>
            <a:endParaRPr lang="hu-HU" dirty="0"/>
          </a:p>
        </p:txBody>
      </p:sp>
      <p:sp>
        <p:nvSpPr>
          <p:cNvPr id="7" name="Lekerekített téglalap 6"/>
          <p:cNvSpPr/>
          <p:nvPr/>
        </p:nvSpPr>
        <p:spPr>
          <a:xfrm>
            <a:off x="337930" y="4711337"/>
            <a:ext cx="1952424" cy="4789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Interaction.hpp</a:t>
            </a:r>
            <a:endParaRPr lang="hu-HU" dirty="0"/>
          </a:p>
        </p:txBody>
      </p:sp>
      <p:sp>
        <p:nvSpPr>
          <p:cNvPr id="11" name="Lekerekített téglalap 10"/>
          <p:cNvSpPr/>
          <p:nvPr/>
        </p:nvSpPr>
        <p:spPr>
          <a:xfrm>
            <a:off x="3129027" y="1898469"/>
            <a:ext cx="1952424" cy="47897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Application.cpp</a:t>
            </a:r>
            <a:endParaRPr lang="hu-HU" dirty="0"/>
          </a:p>
        </p:txBody>
      </p:sp>
      <p:sp>
        <p:nvSpPr>
          <p:cNvPr id="12" name="Lekerekített téglalap 11"/>
          <p:cNvSpPr/>
          <p:nvPr/>
        </p:nvSpPr>
        <p:spPr>
          <a:xfrm>
            <a:off x="3129027" y="2721429"/>
            <a:ext cx="1952424" cy="47897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FileReader.cpp</a:t>
            </a:r>
            <a:endParaRPr lang="hu-HU" dirty="0"/>
          </a:p>
        </p:txBody>
      </p:sp>
      <p:sp>
        <p:nvSpPr>
          <p:cNvPr id="13" name="Lekerekített téglalap 12"/>
          <p:cNvSpPr/>
          <p:nvPr/>
        </p:nvSpPr>
        <p:spPr>
          <a:xfrm>
            <a:off x="3129027" y="3544389"/>
            <a:ext cx="1952424" cy="47897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Particle.cpp</a:t>
            </a:r>
            <a:endParaRPr lang="hu-HU" dirty="0"/>
          </a:p>
        </p:txBody>
      </p:sp>
      <p:sp>
        <p:nvSpPr>
          <p:cNvPr id="14" name="Lekerekített téglalap 13"/>
          <p:cNvSpPr/>
          <p:nvPr/>
        </p:nvSpPr>
        <p:spPr>
          <a:xfrm>
            <a:off x="3129027" y="4367349"/>
            <a:ext cx="1952424" cy="47897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Solver.cpp</a:t>
            </a:r>
            <a:endParaRPr lang="hu-HU" dirty="0"/>
          </a:p>
        </p:txBody>
      </p:sp>
      <p:sp>
        <p:nvSpPr>
          <p:cNvPr id="22" name="Felfelé nyíl 21"/>
          <p:cNvSpPr/>
          <p:nvPr/>
        </p:nvSpPr>
        <p:spPr>
          <a:xfrm>
            <a:off x="1174804" y="5320937"/>
            <a:ext cx="278675" cy="55734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Felfelé nyíl 22"/>
          <p:cNvSpPr/>
          <p:nvPr/>
        </p:nvSpPr>
        <p:spPr>
          <a:xfrm>
            <a:off x="3965901" y="4950823"/>
            <a:ext cx="278675" cy="557349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4" name="Szövegdoboz 23"/>
          <p:cNvSpPr txBox="1"/>
          <p:nvPr/>
        </p:nvSpPr>
        <p:spPr>
          <a:xfrm>
            <a:off x="795981" y="5878286"/>
            <a:ext cx="1036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Headers</a:t>
            </a:r>
            <a:endParaRPr lang="hu-HU" dirty="0"/>
          </a:p>
        </p:txBody>
      </p:sp>
      <p:sp>
        <p:nvSpPr>
          <p:cNvPr id="25" name="Szövegdoboz 24"/>
          <p:cNvSpPr txBox="1"/>
          <p:nvPr/>
        </p:nvSpPr>
        <p:spPr>
          <a:xfrm>
            <a:off x="3587078" y="5517663"/>
            <a:ext cx="1036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Sources</a:t>
            </a:r>
            <a:endParaRPr lang="hu-H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Szövegdoboz 25"/>
              <p:cNvSpPr txBox="1"/>
              <p:nvPr/>
            </p:nvSpPr>
            <p:spPr>
              <a:xfrm>
                <a:off x="5207727" y="1550126"/>
                <a:ext cx="5686696" cy="4154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hu-HU" sz="2200" dirty="0" smtClean="0"/>
                  <a:t>Headers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hu-HU" sz="2200" dirty="0" err="1" smtClean="0"/>
                  <a:t>Contain</a:t>
                </a:r>
                <a:r>
                  <a:rPr lang="hu-HU" sz="2200" dirty="0" smtClean="0"/>
                  <a:t> </a:t>
                </a:r>
                <a:r>
                  <a:rPr lang="hu-HU" sz="2200" dirty="0" err="1" smtClean="0"/>
                  <a:t>the</a:t>
                </a:r>
                <a:r>
                  <a:rPr lang="hu-HU" sz="2200" dirty="0" smtClean="0"/>
                  <a:t> </a:t>
                </a:r>
                <a:r>
                  <a:rPr lang="hu-HU" sz="2200" dirty="0" err="1" smtClean="0"/>
                  <a:t>declaration</a:t>
                </a:r>
                <a:r>
                  <a:rPr lang="hu-HU" sz="2200" dirty="0" smtClean="0"/>
                  <a:t> of </a:t>
                </a:r>
                <a:r>
                  <a:rPr lang="hu-HU" sz="2200" dirty="0" err="1" smtClean="0"/>
                  <a:t>functions</a:t>
                </a:r>
                <a:endParaRPr lang="hu-HU" sz="2200" dirty="0" smtClean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hu-HU" sz="2200" dirty="0" smtClean="0"/>
                  <a:t>A </a:t>
                </a:r>
                <a:r>
                  <a:rPr lang="hu-HU" sz="2200" dirty="0" err="1" smtClean="0"/>
                  <a:t>declaration</a:t>
                </a:r>
                <a:r>
                  <a:rPr lang="hu-HU" sz="2200" dirty="0" smtClean="0"/>
                  <a:t> </a:t>
                </a:r>
                <a:r>
                  <a:rPr lang="hu-HU" sz="2200" dirty="0" err="1" smtClean="0"/>
                  <a:t>consists</a:t>
                </a:r>
                <a:r>
                  <a:rPr lang="hu-HU" sz="2200" dirty="0" smtClean="0"/>
                  <a:t> of </a:t>
                </a:r>
                <a:r>
                  <a:rPr lang="hu-HU" sz="2200" dirty="0" err="1" smtClean="0"/>
                  <a:t>the</a:t>
                </a:r>
                <a:r>
                  <a:rPr lang="hu-HU" sz="2200" dirty="0" smtClean="0"/>
                  <a:t> </a:t>
                </a:r>
                <a:r>
                  <a:rPr lang="hu-HU" sz="2200" dirty="0" err="1" smtClean="0"/>
                  <a:t>name</a:t>
                </a:r>
                <a:r>
                  <a:rPr lang="hu-HU" sz="2200" dirty="0" smtClean="0"/>
                  <a:t> of </a:t>
                </a:r>
                <a:r>
                  <a:rPr lang="hu-HU" sz="2200" dirty="0" err="1" smtClean="0"/>
                  <a:t>the</a:t>
                </a:r>
                <a:r>
                  <a:rPr lang="hu-HU" sz="2200" dirty="0" smtClean="0"/>
                  <a:t> </a:t>
                </a:r>
                <a:r>
                  <a:rPr lang="hu-HU" sz="2200" dirty="0" err="1" smtClean="0"/>
                  <a:t>function</a:t>
                </a:r>
                <a:r>
                  <a:rPr lang="hu-HU" sz="2200" dirty="0" smtClean="0"/>
                  <a:t>, and </a:t>
                </a:r>
                <a:r>
                  <a:rPr lang="hu-HU" sz="2200" dirty="0" err="1" smtClean="0"/>
                  <a:t>its</a:t>
                </a:r>
                <a:r>
                  <a:rPr lang="hu-HU" sz="2200" dirty="0" smtClean="0"/>
                  <a:t> </a:t>
                </a:r>
                <a:r>
                  <a:rPr lang="hu-HU" sz="2200" dirty="0" err="1" smtClean="0"/>
                  <a:t>signature</a:t>
                </a:r>
                <a:endParaRPr lang="hu-HU" sz="2200" dirty="0" smtClean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hu-HU" sz="2200" dirty="0" smtClean="0"/>
                  <a:t>The </a:t>
                </a:r>
                <a:r>
                  <a:rPr lang="hu-HU" sz="2200" dirty="0" err="1" smtClean="0"/>
                  <a:t>signature</a:t>
                </a:r>
                <a:r>
                  <a:rPr lang="hu-HU" sz="2200" dirty="0" smtClean="0"/>
                  <a:t> </a:t>
                </a:r>
                <a:r>
                  <a:rPr lang="hu-HU" sz="2200" dirty="0" err="1" smtClean="0"/>
                  <a:t>are</a:t>
                </a:r>
                <a:r>
                  <a:rPr lang="hu-HU" sz="2200" dirty="0" smtClean="0"/>
                  <a:t> </a:t>
                </a:r>
                <a:r>
                  <a:rPr lang="hu-HU" sz="2200" dirty="0" err="1" smtClean="0"/>
                  <a:t>the</a:t>
                </a:r>
                <a:r>
                  <a:rPr lang="hu-HU" sz="2200" dirty="0" smtClean="0"/>
                  <a:t> </a:t>
                </a:r>
                <a:r>
                  <a:rPr lang="hu-HU" sz="2200" dirty="0" err="1" smtClean="0"/>
                  <a:t>types</a:t>
                </a:r>
                <a:r>
                  <a:rPr lang="hu-HU" sz="2200" dirty="0" smtClean="0"/>
                  <a:t> of </a:t>
                </a:r>
                <a:r>
                  <a:rPr lang="hu-HU" sz="2200" dirty="0" err="1" smtClean="0"/>
                  <a:t>the</a:t>
                </a:r>
                <a:r>
                  <a:rPr lang="hu-HU" sz="2200" dirty="0" smtClean="0"/>
                  <a:t> </a:t>
                </a:r>
                <a:r>
                  <a:rPr lang="hu-HU" sz="2200" dirty="0" err="1" smtClean="0"/>
                  <a:t>inputs</a:t>
                </a:r>
                <a:r>
                  <a:rPr lang="hu-HU" sz="2200" dirty="0"/>
                  <a:t> </a:t>
                </a:r>
                <a:r>
                  <a:rPr lang="hu-HU" sz="2200" dirty="0" smtClean="0"/>
                  <a:t>and </a:t>
                </a:r>
                <a:r>
                  <a:rPr lang="hu-HU" sz="2200" dirty="0" err="1" smtClean="0"/>
                  <a:t>the</a:t>
                </a:r>
                <a:r>
                  <a:rPr lang="hu-HU" sz="2200" dirty="0" smtClean="0"/>
                  <a:t> </a:t>
                </a:r>
                <a:r>
                  <a:rPr lang="hu-HU" sz="2200" dirty="0" err="1" smtClean="0"/>
                  <a:t>type</a:t>
                </a:r>
                <a:r>
                  <a:rPr lang="hu-HU" sz="2200" dirty="0" smtClean="0"/>
                  <a:t> of </a:t>
                </a:r>
                <a:r>
                  <a:rPr lang="hu-HU" sz="2200" dirty="0" err="1" smtClean="0"/>
                  <a:t>the</a:t>
                </a:r>
                <a:r>
                  <a:rPr lang="hu-HU" sz="2200" dirty="0" smtClean="0"/>
                  <a:t> output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hu-HU" sz="2200" b="0" i="1" smtClean="0">
                        <a:latin typeface="Cambria Math" panose="02040503050406030204" pitchFamily="18" charset="0"/>
                      </a:rPr>
                      <m:t>𝑓𝑢𝑛𝑐</m:t>
                    </m:r>
                    <m:d>
                      <m:dPr>
                        <m:ctrlPr>
                          <a:rPr lang="hu-HU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sz="2200" b="0" i="1" smtClean="0">
                            <a:latin typeface="Cambria Math" panose="02040503050406030204" pitchFamily="18" charset="0"/>
                          </a:rPr>
                          <m:t>𝕄</m:t>
                        </m:r>
                        <m:r>
                          <a:rPr lang="hu-HU" sz="2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hu-HU" sz="2200" b="0" i="1" smtClean="0">
                            <a:latin typeface="Cambria Math" panose="02040503050406030204" pitchFamily="18" charset="0"/>
                          </a:rPr>
                          <m:t>𝕍</m:t>
                        </m:r>
                      </m:e>
                    </m:d>
                    <m:r>
                      <a:rPr lang="hu-HU" sz="2200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hu-HU" sz="2200" b="0" i="1" smtClean="0">
                        <a:latin typeface="Cambria Math" panose="02040503050406030204" pitchFamily="18" charset="0"/>
                      </a:rPr>
                      <m:t>𝕍</m:t>
                    </m:r>
                  </m:oMath>
                </a14:m>
                <a:endParaRPr lang="hu-HU" sz="22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hu-HU" sz="2200" dirty="0" err="1" smtClean="0"/>
                  <a:t>Sources</a:t>
                </a:r>
                <a:endParaRPr lang="hu-HU" sz="2200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hu-HU" sz="2200" dirty="0" err="1" smtClean="0"/>
                  <a:t>Contain</a:t>
                </a:r>
                <a:r>
                  <a:rPr lang="hu-HU" sz="2200" dirty="0" smtClean="0"/>
                  <a:t> </a:t>
                </a:r>
                <a:r>
                  <a:rPr lang="hu-HU" sz="2200" dirty="0" err="1" smtClean="0"/>
                  <a:t>the</a:t>
                </a:r>
                <a:r>
                  <a:rPr lang="hu-HU" sz="2200" dirty="0" smtClean="0"/>
                  <a:t> </a:t>
                </a:r>
                <a:r>
                  <a:rPr lang="hu-HU" sz="2200" dirty="0" err="1" smtClean="0"/>
                  <a:t>definition</a:t>
                </a:r>
                <a:r>
                  <a:rPr lang="hu-HU" sz="2200" dirty="0" smtClean="0"/>
                  <a:t> of </a:t>
                </a:r>
                <a:r>
                  <a:rPr lang="hu-HU" sz="2200" dirty="0" err="1" smtClean="0"/>
                  <a:t>functions</a:t>
                </a:r>
                <a:endParaRPr lang="hu-HU" sz="2200" dirty="0" smtClean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hu-HU" sz="2200" dirty="0" smtClean="0"/>
                  <a:t>The </a:t>
                </a:r>
                <a:r>
                  <a:rPr lang="hu-HU" sz="2200" dirty="0" err="1" smtClean="0"/>
                  <a:t>definition</a:t>
                </a:r>
                <a:r>
                  <a:rPr lang="hu-HU" sz="2200" dirty="0" smtClean="0"/>
                  <a:t> is </a:t>
                </a:r>
                <a:r>
                  <a:rPr lang="hu-HU" sz="2200" dirty="0" err="1" smtClean="0"/>
                  <a:t>the</a:t>
                </a:r>
                <a:r>
                  <a:rPr lang="hu-HU" sz="2200" dirty="0" smtClean="0"/>
                  <a:t> </a:t>
                </a:r>
                <a:r>
                  <a:rPr lang="hu-HU" sz="2200" dirty="0" err="1" smtClean="0"/>
                  <a:t>actual</a:t>
                </a:r>
                <a:r>
                  <a:rPr lang="hu-HU" sz="2200" dirty="0" smtClean="0"/>
                  <a:t> body of </a:t>
                </a:r>
                <a:r>
                  <a:rPr lang="hu-HU" sz="2200" dirty="0" err="1" smtClean="0"/>
                  <a:t>the</a:t>
                </a:r>
                <a:r>
                  <a:rPr lang="hu-HU" sz="2200" dirty="0" smtClean="0"/>
                  <a:t> </a:t>
                </a:r>
                <a:r>
                  <a:rPr lang="hu-HU" sz="2200" dirty="0" err="1" smtClean="0"/>
                  <a:t>function</a:t>
                </a:r>
                <a:r>
                  <a:rPr lang="hu-HU" sz="2200" dirty="0" smtClean="0"/>
                  <a:t>, </a:t>
                </a:r>
                <a:r>
                  <a:rPr lang="hu-HU" sz="2200" dirty="0" err="1" smtClean="0"/>
                  <a:t>the</a:t>
                </a:r>
                <a:r>
                  <a:rPr lang="hu-HU" sz="2200" dirty="0" smtClean="0"/>
                  <a:t> series of </a:t>
                </a:r>
                <a:r>
                  <a:rPr lang="hu-HU" sz="2200" dirty="0" err="1" smtClean="0"/>
                  <a:t>commands</a:t>
                </a:r>
                <a:r>
                  <a:rPr lang="hu-HU" sz="2200" dirty="0" smtClean="0"/>
                  <a:t> </a:t>
                </a:r>
                <a:r>
                  <a:rPr lang="hu-HU" sz="2200" dirty="0" err="1" smtClean="0"/>
                  <a:t>to</a:t>
                </a:r>
                <a:r>
                  <a:rPr lang="hu-HU" sz="2200" dirty="0" smtClean="0"/>
                  <a:t> </a:t>
                </a:r>
                <a:r>
                  <a:rPr lang="hu-HU" sz="2200" dirty="0" err="1" smtClean="0"/>
                  <a:t>execute</a:t>
                </a:r>
                <a:endParaRPr lang="hu-HU" sz="2200" dirty="0"/>
              </a:p>
            </p:txBody>
          </p:sp>
        </mc:Choice>
        <mc:Fallback>
          <p:sp>
            <p:nvSpPr>
              <p:cNvPr id="26" name="Szövegdoboz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727" y="1550126"/>
                <a:ext cx="5686696" cy="4154984"/>
              </a:xfrm>
              <a:prstGeom prst="rect">
                <a:avLst/>
              </a:prstGeom>
              <a:blipFill>
                <a:blip r:embed="rId2"/>
                <a:stretch>
                  <a:fillRect l="-1179" t="-1026" r="-1822" b="-190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72965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Just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tip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iceberg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CMake</a:t>
            </a:r>
            <a:r>
              <a:rPr lang="hu-HU" dirty="0" smtClean="0"/>
              <a:t> </a:t>
            </a:r>
            <a:r>
              <a:rPr lang="hu-HU" dirty="0" err="1" smtClean="0"/>
              <a:t>scripts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declarative</a:t>
            </a:r>
            <a:r>
              <a:rPr lang="hu-HU" dirty="0" smtClean="0"/>
              <a:t>,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hu-HU" dirty="0" err="1" smtClean="0"/>
              <a:t>but</a:t>
            </a:r>
            <a:r>
              <a:rPr lang="hu-HU" dirty="0" smtClean="0"/>
              <a:t> an </a:t>
            </a:r>
            <a:r>
              <a:rPr lang="hu-HU" dirty="0" err="1" smtClean="0"/>
              <a:t>imperative</a:t>
            </a:r>
            <a:r>
              <a:rPr lang="hu-HU" dirty="0" smtClean="0"/>
              <a:t> script </a:t>
            </a:r>
            <a:r>
              <a:rPr lang="hu-HU" dirty="0" err="1" smtClean="0"/>
              <a:t>language</a:t>
            </a:r>
            <a:endParaRPr lang="hu-HU" dirty="0" smtClean="0"/>
          </a:p>
          <a:p>
            <a:r>
              <a:rPr lang="hu-HU" dirty="0" smtClean="0"/>
              <a:t>Turing</a:t>
            </a:r>
            <a:r>
              <a:rPr lang="hu-HU" dirty="0"/>
              <a:t> </a:t>
            </a:r>
            <a:r>
              <a:rPr lang="hu-HU" dirty="0" err="1" smtClean="0"/>
              <a:t>complete</a:t>
            </a:r>
            <a:r>
              <a:rPr lang="hu-HU" dirty="0"/>
              <a:t> </a:t>
            </a:r>
            <a:r>
              <a:rPr lang="hu-HU" dirty="0" smtClean="0"/>
              <a:t>(</a:t>
            </a:r>
            <a:r>
              <a:rPr lang="hu-HU" dirty="0" err="1" smtClean="0"/>
              <a:t>you</a:t>
            </a:r>
            <a:r>
              <a:rPr lang="hu-HU" dirty="0"/>
              <a:t> </a:t>
            </a:r>
            <a:r>
              <a:rPr lang="hu-HU" dirty="0" err="1" smtClean="0"/>
              <a:t>can</a:t>
            </a:r>
            <a:r>
              <a:rPr lang="hu-HU" dirty="0"/>
              <a:t> </a:t>
            </a:r>
            <a:r>
              <a:rPr lang="hu-HU" dirty="0" err="1" smtClean="0"/>
              <a:t>do</a:t>
            </a:r>
            <a:r>
              <a:rPr lang="hu-HU" dirty="0"/>
              <a:t> </a:t>
            </a:r>
            <a:r>
              <a:rPr lang="hu-HU" dirty="0" smtClean="0"/>
              <a:t>ANYTHING </a:t>
            </a:r>
            <a:r>
              <a:rPr lang="hu-HU" dirty="0" err="1" smtClean="0"/>
              <a:t>with</a:t>
            </a:r>
            <a:r>
              <a:rPr lang="hu-HU" dirty="0" smtClean="0"/>
              <a:t> it)</a:t>
            </a:r>
          </a:p>
          <a:p>
            <a:r>
              <a:rPr lang="hu-HU" dirty="0" smtClean="0"/>
              <a:t>file </a:t>
            </a:r>
            <a:r>
              <a:rPr lang="hu-HU" dirty="0" err="1" smtClean="0"/>
              <a:t>command</a:t>
            </a:r>
            <a:endParaRPr lang="hu-HU" dirty="0" smtClean="0"/>
          </a:p>
          <a:p>
            <a:pPr lvl="1"/>
            <a:r>
              <a:rPr lang="hu-HU" dirty="0" err="1" smtClean="0"/>
              <a:t>Write</a:t>
            </a:r>
            <a:r>
              <a:rPr lang="hu-HU" dirty="0"/>
              <a:t> </a:t>
            </a:r>
            <a:r>
              <a:rPr lang="hu-HU" dirty="0" err="1" smtClean="0"/>
              <a:t>to</a:t>
            </a:r>
            <a:r>
              <a:rPr lang="hu-HU" dirty="0"/>
              <a:t> </a:t>
            </a:r>
            <a:r>
              <a:rPr lang="hu-HU" dirty="0" smtClean="0"/>
              <a:t>a</a:t>
            </a:r>
            <a:r>
              <a:rPr lang="hu-HU" dirty="0"/>
              <a:t> </a:t>
            </a:r>
            <a:r>
              <a:rPr lang="hu-HU" dirty="0" smtClean="0"/>
              <a:t>file</a:t>
            </a:r>
            <a:endParaRPr lang="hu-HU" dirty="0"/>
          </a:p>
          <a:p>
            <a:pPr lvl="1"/>
            <a:r>
              <a:rPr lang="hu-HU" dirty="0" smtClean="0"/>
              <a:t>Read </a:t>
            </a:r>
            <a:r>
              <a:rPr lang="hu-HU" dirty="0" err="1" smtClean="0"/>
              <a:t>from</a:t>
            </a:r>
            <a:r>
              <a:rPr lang="hu-HU" dirty="0" smtClean="0"/>
              <a:t> a file</a:t>
            </a:r>
          </a:p>
          <a:p>
            <a:pPr lvl="1"/>
            <a:r>
              <a:rPr lang="hu-HU" dirty="0" err="1" smtClean="0"/>
              <a:t>Hash</a:t>
            </a:r>
            <a:r>
              <a:rPr lang="hu-HU" dirty="0"/>
              <a:t> </a:t>
            </a:r>
            <a:r>
              <a:rPr lang="hu-HU" dirty="0" smtClean="0"/>
              <a:t>a</a:t>
            </a:r>
            <a:r>
              <a:rPr lang="hu-HU" dirty="0"/>
              <a:t> </a:t>
            </a:r>
            <a:r>
              <a:rPr lang="hu-HU" dirty="0" smtClean="0"/>
              <a:t>file</a:t>
            </a:r>
            <a:endParaRPr lang="hu-HU" dirty="0"/>
          </a:p>
          <a:p>
            <a:pPr lvl="1"/>
            <a:r>
              <a:rPr lang="hu-HU" dirty="0" err="1" smtClean="0"/>
              <a:t>Create</a:t>
            </a:r>
            <a:r>
              <a:rPr lang="hu-HU" dirty="0" smtClean="0"/>
              <a:t> </a:t>
            </a:r>
            <a:r>
              <a:rPr lang="hu-HU" dirty="0" err="1" smtClean="0"/>
              <a:t>directories</a:t>
            </a:r>
            <a:endParaRPr lang="hu-HU" dirty="0" smtClean="0"/>
          </a:p>
          <a:p>
            <a:pPr lvl="1"/>
            <a:r>
              <a:rPr lang="hu-HU" dirty="0" err="1" smtClean="0"/>
              <a:t>Download</a:t>
            </a:r>
            <a:r>
              <a:rPr lang="hu-HU" dirty="0"/>
              <a:t> </a:t>
            </a:r>
            <a:r>
              <a:rPr lang="hu-HU" dirty="0" err="1" smtClean="0"/>
              <a:t>files</a:t>
            </a:r>
            <a:endParaRPr lang="hu-HU" dirty="0"/>
          </a:p>
          <a:p>
            <a:pPr lvl="1"/>
            <a:r>
              <a:rPr lang="hu-HU" dirty="0" err="1" smtClean="0"/>
              <a:t>Upload</a:t>
            </a:r>
            <a:r>
              <a:rPr lang="hu-HU" dirty="0" smtClean="0"/>
              <a:t> </a:t>
            </a:r>
            <a:r>
              <a:rPr lang="hu-HU" dirty="0" err="1" smtClean="0"/>
              <a:t>files</a:t>
            </a:r>
            <a:endParaRPr lang="hu-HU" dirty="0" smtClean="0"/>
          </a:p>
          <a:p>
            <a:pPr lvl="1"/>
            <a:r>
              <a:rPr lang="hu-HU" dirty="0" err="1" smtClean="0"/>
              <a:t>Collect</a:t>
            </a:r>
            <a:r>
              <a:rPr lang="hu-HU" dirty="0"/>
              <a:t> </a:t>
            </a:r>
            <a:r>
              <a:rPr lang="hu-HU" dirty="0" smtClean="0"/>
              <a:t>file</a:t>
            </a:r>
            <a:r>
              <a:rPr lang="hu-HU" dirty="0"/>
              <a:t> </a:t>
            </a:r>
            <a:r>
              <a:rPr lang="hu-HU" dirty="0" err="1" smtClean="0"/>
              <a:t>names</a:t>
            </a:r>
            <a:r>
              <a:rPr lang="hu-HU" dirty="0"/>
              <a:t> </a:t>
            </a:r>
            <a:r>
              <a:rPr lang="hu-HU" dirty="0" err="1" smtClean="0"/>
              <a:t>matching</a:t>
            </a:r>
            <a:r>
              <a:rPr lang="hu-HU" dirty="0"/>
              <a:t> </a:t>
            </a:r>
            <a:r>
              <a:rPr lang="hu-HU" dirty="0" err="1" smtClean="0"/>
              <a:t>rege</a:t>
            </a:r>
            <a:r>
              <a:rPr lang="hu-HU" dirty="0" err="1"/>
              <a:t>x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357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What</a:t>
            </a:r>
            <a:r>
              <a:rPr lang="hu-HU" dirty="0" smtClean="0"/>
              <a:t> </a:t>
            </a:r>
            <a:r>
              <a:rPr lang="hu-HU" dirty="0" err="1" smtClean="0"/>
              <a:t>about</a:t>
            </a:r>
            <a:r>
              <a:rPr lang="hu-HU" dirty="0" smtClean="0"/>
              <a:t> </a:t>
            </a:r>
            <a:r>
              <a:rPr lang="hu-HU" dirty="0" err="1" smtClean="0"/>
              <a:t>my</a:t>
            </a:r>
            <a:r>
              <a:rPr lang="hu-HU" dirty="0" smtClean="0"/>
              <a:t> </a:t>
            </a:r>
            <a:r>
              <a:rPr lang="hu-HU" dirty="0" err="1" smtClean="0"/>
              <a:t>dependencies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err="1" smtClean="0"/>
              <a:t>Depending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a </a:t>
            </a:r>
            <a:r>
              <a:rPr lang="hu-HU" dirty="0" err="1" smtClean="0"/>
              <a:t>library</a:t>
            </a:r>
            <a:r>
              <a:rPr lang="hu-HU" dirty="0" smtClean="0"/>
              <a:t> </a:t>
            </a:r>
            <a:r>
              <a:rPr lang="hu-HU" dirty="0" err="1" smtClean="0"/>
              <a:t>built</a:t>
            </a:r>
            <a:r>
              <a:rPr lang="hu-HU" dirty="0" smtClean="0"/>
              <a:t> </a:t>
            </a:r>
            <a:r>
              <a:rPr lang="hu-HU" dirty="0" err="1" smtClean="0"/>
              <a:t>alongside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application</a:t>
            </a:r>
            <a:r>
              <a:rPr lang="hu-HU" dirty="0" smtClean="0"/>
              <a:t> is </a:t>
            </a:r>
            <a:r>
              <a:rPr lang="hu-HU" dirty="0" err="1" smtClean="0"/>
              <a:t>simple</a:t>
            </a:r>
            <a:r>
              <a:rPr lang="hu-HU" dirty="0" smtClean="0"/>
              <a:t>, </a:t>
            </a:r>
            <a:r>
              <a:rPr lang="hu-HU" dirty="0" err="1" smtClean="0"/>
              <a:t>but</a:t>
            </a:r>
            <a:r>
              <a:rPr lang="hu-HU" dirty="0" smtClean="0"/>
              <a:t> </a:t>
            </a:r>
            <a:r>
              <a:rPr lang="hu-HU" dirty="0" err="1" smtClean="0"/>
              <a:t>what</a:t>
            </a:r>
            <a:r>
              <a:rPr lang="hu-HU" dirty="0" smtClean="0"/>
              <a:t> </a:t>
            </a:r>
            <a:r>
              <a:rPr lang="hu-HU" dirty="0" err="1" smtClean="0"/>
              <a:t>about</a:t>
            </a:r>
            <a:r>
              <a:rPr lang="hu-HU" dirty="0" smtClean="0"/>
              <a:t> </a:t>
            </a:r>
            <a:r>
              <a:rPr lang="hu-HU" dirty="0" err="1" smtClean="0"/>
              <a:t>external</a:t>
            </a:r>
            <a:r>
              <a:rPr lang="hu-HU" dirty="0" smtClean="0"/>
              <a:t> </a:t>
            </a:r>
            <a:r>
              <a:rPr lang="hu-HU" dirty="0" err="1" smtClean="0"/>
              <a:t>dependencies</a:t>
            </a:r>
            <a:r>
              <a:rPr lang="hu-HU" dirty="0" smtClean="0"/>
              <a:t>?</a:t>
            </a:r>
          </a:p>
          <a:p>
            <a:r>
              <a:rPr lang="hu-HU" dirty="0" err="1" smtClean="0"/>
              <a:t>Find</a:t>
            </a:r>
            <a:r>
              <a:rPr lang="hu-HU" dirty="0"/>
              <a:t> </a:t>
            </a:r>
            <a:r>
              <a:rPr lang="hu-HU" dirty="0" err="1" smtClean="0"/>
              <a:t>module</a:t>
            </a:r>
            <a:endParaRPr lang="hu-HU" dirty="0"/>
          </a:p>
          <a:p>
            <a:pPr lvl="1"/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Module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config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files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look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for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given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library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in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most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common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install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locations</a:t>
            </a:r>
            <a:endParaRPr lang="hu-HU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2"/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On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Linux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it’s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fairly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trivial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,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on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Windows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it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usually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relies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on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env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vars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hu-HU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If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library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is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found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, it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sets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some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variables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that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facilitate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consumption</a:t>
            </a:r>
            <a:endParaRPr lang="hu-HU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If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not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, it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prompts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user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provide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root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directory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of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installation</a:t>
            </a:r>
            <a:endParaRPr lang="hu-HU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There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are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143 pre-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installed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FindModule.cmake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files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shipping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with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CMake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r>
              <a:rPr lang="hu-HU" dirty="0" err="1" smtClean="0"/>
              <a:t>Let</a:t>
            </a:r>
            <a:r>
              <a:rPr lang="hu-HU" dirty="0"/>
              <a:t> </a:t>
            </a:r>
            <a:r>
              <a:rPr lang="hu-HU" dirty="0" err="1" smtClean="0"/>
              <a:t>us</a:t>
            </a:r>
            <a:r>
              <a:rPr lang="hu-HU" dirty="0"/>
              <a:t> </a:t>
            </a:r>
            <a:r>
              <a:rPr lang="hu-HU" dirty="0" err="1" smtClean="0"/>
              <a:t>omit</a:t>
            </a:r>
            <a:r>
              <a:rPr lang="hu-HU" dirty="0"/>
              <a:t> </a:t>
            </a:r>
            <a:r>
              <a:rPr lang="hu-HU" dirty="0" err="1" smtClean="0"/>
              <a:t>the</a:t>
            </a:r>
            <a:r>
              <a:rPr lang="hu-HU" dirty="0"/>
              <a:t> </a:t>
            </a:r>
            <a:r>
              <a:rPr lang="hu-HU" dirty="0" smtClean="0"/>
              <a:t>body</a:t>
            </a:r>
            <a:r>
              <a:rPr lang="hu-HU" dirty="0"/>
              <a:t> </a:t>
            </a:r>
            <a:r>
              <a:rPr lang="hu-HU" dirty="0" smtClean="0"/>
              <a:t>of</a:t>
            </a:r>
            <a:r>
              <a:rPr lang="hu-HU" dirty="0"/>
              <a:t> </a:t>
            </a:r>
            <a:r>
              <a:rPr lang="hu-HU" dirty="0" err="1" smtClean="0"/>
              <a:t>such</a:t>
            </a:r>
            <a:r>
              <a:rPr lang="hu-HU" dirty="0"/>
              <a:t> </a:t>
            </a:r>
            <a:r>
              <a:rPr lang="hu-HU" dirty="0" smtClean="0"/>
              <a:t>a</a:t>
            </a:r>
            <a:r>
              <a:rPr lang="hu-HU" dirty="0"/>
              <a:t> </a:t>
            </a:r>
            <a:r>
              <a:rPr lang="hu-HU" dirty="0" smtClean="0"/>
              <a:t>file.</a:t>
            </a:r>
            <a:r>
              <a:rPr lang="hu-HU" dirty="0"/>
              <a:t> </a:t>
            </a:r>
            <a:r>
              <a:rPr lang="hu-HU" dirty="0" smtClean="0"/>
              <a:t>No</a:t>
            </a:r>
            <a:r>
              <a:rPr lang="hu-HU" dirty="0"/>
              <a:t> </a:t>
            </a:r>
            <a:r>
              <a:rPr lang="hu-HU" dirty="0" err="1" smtClean="0"/>
              <a:t>black</a:t>
            </a:r>
            <a:r>
              <a:rPr lang="hu-HU" dirty="0"/>
              <a:t> </a:t>
            </a:r>
            <a:r>
              <a:rPr lang="hu-HU" dirty="0" err="1" smtClean="0"/>
              <a:t>magic</a:t>
            </a:r>
            <a:r>
              <a:rPr lang="hu-HU" dirty="0" smtClean="0"/>
              <a:t>,</a:t>
            </a:r>
            <a:r>
              <a:rPr lang="hu-HU" dirty="0"/>
              <a:t> </a:t>
            </a:r>
            <a:r>
              <a:rPr lang="hu-HU" dirty="0" err="1" smtClean="0"/>
              <a:t>but</a:t>
            </a:r>
            <a:r>
              <a:rPr lang="hu-HU" dirty="0"/>
              <a:t> </a:t>
            </a:r>
            <a:r>
              <a:rPr lang="hu-HU" dirty="0" smtClean="0"/>
              <a:t>it is </a:t>
            </a:r>
            <a:r>
              <a:rPr lang="hu-HU" dirty="0" err="1" smtClean="0"/>
              <a:t>vastly</a:t>
            </a:r>
            <a:r>
              <a:rPr lang="hu-HU" dirty="0" smtClean="0"/>
              <a:t> </a:t>
            </a:r>
            <a:r>
              <a:rPr lang="hu-HU" dirty="0" err="1" smtClean="0"/>
              <a:t>outside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scope</a:t>
            </a:r>
            <a:r>
              <a:rPr lang="hu-HU" dirty="0" smtClean="0"/>
              <a:t> of </a:t>
            </a:r>
            <a:r>
              <a:rPr lang="hu-HU" dirty="0" err="1" smtClean="0"/>
              <a:t>this</a:t>
            </a:r>
            <a:r>
              <a:rPr lang="hu-HU" dirty="0" smtClean="0"/>
              <a:t> </a:t>
            </a:r>
            <a:r>
              <a:rPr lang="hu-HU" dirty="0" err="1" smtClean="0"/>
              <a:t>showcase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283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4538" y="120316"/>
            <a:ext cx="10503568" cy="902114"/>
          </a:xfrm>
        </p:spPr>
        <p:txBody>
          <a:bodyPr>
            <a:noAutofit/>
          </a:bodyPr>
          <a:lstStyle/>
          <a:p>
            <a:r>
              <a:rPr lang="hu-HU" sz="4400" dirty="0" err="1" smtClean="0"/>
              <a:t>Application</a:t>
            </a:r>
            <a:r>
              <a:rPr lang="hu-HU" sz="4400" dirty="0" smtClean="0"/>
              <a:t> CMakeLists.txt</a:t>
            </a:r>
            <a:endParaRPr lang="hu-HU" sz="4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48916" y="1253925"/>
            <a:ext cx="10359190" cy="48821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#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Look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for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common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installation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layouts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of MPI</a:t>
            </a:r>
            <a:endParaRPr lang="hu-HU" sz="2000" dirty="0" smtClean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#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If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found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, it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will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set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some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variable</a:t>
            </a:r>
            <a:r>
              <a:rPr lang="hu-HU" sz="2000" dirty="0" err="1" smtClean="0">
                <a:solidFill>
                  <a:srgbClr val="888888"/>
                </a:solidFill>
                <a:latin typeface="Verdana" panose="020B0604030504040204" pitchFamily="34" charset="0"/>
              </a:rPr>
              <a:t>s</a:t>
            </a:r>
            <a:r>
              <a:rPr lang="hu-HU" sz="2000" dirty="0" smtClean="0">
                <a:solidFill>
                  <a:srgbClr val="888888"/>
                </a:solidFill>
                <a:latin typeface="Verdana" panose="020B0604030504040204" pitchFamily="34" charset="0"/>
              </a:rPr>
              <a:t>, </a:t>
            </a:r>
            <a:r>
              <a:rPr lang="hu-HU" sz="2000" dirty="0" err="1" smtClean="0">
                <a:solidFill>
                  <a:srgbClr val="888888"/>
                </a:solidFill>
                <a:latin typeface="Verdana" panose="020B0604030504040204" pitchFamily="34" charset="0"/>
              </a:rPr>
              <a:t>otherwise</a:t>
            </a:r>
            <a:r>
              <a:rPr lang="hu-HU" sz="2000" dirty="0" smtClean="0">
                <a:solidFill>
                  <a:srgbClr val="888888"/>
                </a:solidFill>
                <a:latin typeface="Verdana" panose="020B0604030504040204" pitchFamily="34" charset="0"/>
              </a:rPr>
              <a:t> it </a:t>
            </a:r>
            <a:r>
              <a:rPr lang="hu-HU" sz="2000" dirty="0" err="1" smtClean="0">
                <a:solidFill>
                  <a:srgbClr val="888888"/>
                </a:solidFill>
                <a:latin typeface="Verdana" panose="020B0604030504040204" pitchFamily="34" charset="0"/>
              </a:rPr>
              <a:t>will</a:t>
            </a:r>
            <a:r>
              <a:rPr lang="hu-HU" sz="2000" dirty="0" smtClean="0">
                <a:solidFill>
                  <a:srgbClr val="888888"/>
                </a:solidFill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latin typeface="Verdana" panose="020B0604030504040204" pitchFamily="34" charset="0"/>
              </a:rPr>
              <a:t>throw</a:t>
            </a:r>
            <a:r>
              <a:rPr lang="hu-HU" sz="2000" dirty="0" smtClean="0">
                <a:solidFill>
                  <a:srgbClr val="888888"/>
                </a:solidFill>
                <a:latin typeface="Verdana" panose="020B0604030504040204" pitchFamily="34" charset="0"/>
              </a:rPr>
              <a:t> an </a:t>
            </a:r>
            <a:r>
              <a:rPr lang="hu-HU" sz="2000" dirty="0" err="1" smtClean="0">
                <a:solidFill>
                  <a:srgbClr val="888888"/>
                </a:solidFill>
                <a:latin typeface="Verdana" panose="020B0604030504040204" pitchFamily="34" charset="0"/>
              </a:rPr>
              <a:t>error</a:t>
            </a:r>
            <a:endParaRPr lang="hu-HU" sz="2000" dirty="0" smtClean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hu-HU" sz="2000" dirty="0" err="1" smtClean="0">
                <a:solidFill>
                  <a:srgbClr val="007020"/>
                </a:solidFill>
                <a:effectLst/>
                <a:latin typeface="Verdana" panose="020B0604030504040204" pitchFamily="34" charset="0"/>
              </a:rPr>
              <a:t>find_package</a:t>
            </a:r>
            <a:r>
              <a:rPr lang="hu-HU" sz="200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(MPI REQUIRED)</a:t>
            </a:r>
            <a:endParaRPr lang="hu-HU" sz="2000" dirty="0" smtClean="0">
              <a:solidFill>
                <a:srgbClr val="888888"/>
              </a:solidFill>
              <a:effectLst/>
              <a:latin typeface="Verdana" panose="020B0604030504040204" pitchFamily="34" charset="0"/>
            </a:endParaRPr>
          </a:p>
          <a:p>
            <a:pPr marL="0" indent="0">
              <a:buNone/>
            </a:pPr>
            <a:endParaRPr lang="hu-HU" sz="2000" dirty="0" smtClean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#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Make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sure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our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application’s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sources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find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the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include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files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of MPI</a:t>
            </a:r>
            <a:endParaRPr lang="hu-HU" sz="2000" dirty="0" smtClean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hu-HU" sz="2000" dirty="0" err="1" smtClean="0">
                <a:solidFill>
                  <a:srgbClr val="007020"/>
                </a:solidFill>
                <a:effectLst/>
                <a:latin typeface="Verdana" panose="020B0604030504040204" pitchFamily="34" charset="0"/>
              </a:rPr>
              <a:t>target_include_directories</a:t>
            </a:r>
            <a:r>
              <a:rPr lang="hu-HU" sz="200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(</a:t>
            </a:r>
            <a:r>
              <a:rPr lang="hu-HU" sz="2000" dirty="0" err="1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Application</a:t>
            </a:r>
            <a:r>
              <a:rPr lang="hu-HU" sz="200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PUBLIC ${</a:t>
            </a:r>
            <a:r>
              <a:rPr lang="hu-HU" sz="2000" dirty="0" smtClean="0">
                <a:solidFill>
                  <a:srgbClr val="996633"/>
                </a:solidFill>
                <a:effectLst/>
                <a:latin typeface="Verdana" panose="020B0604030504040204" pitchFamily="34" charset="0"/>
              </a:rPr>
              <a:t>MPI_INCLUDE_DIRS</a:t>
            </a:r>
            <a:r>
              <a:rPr lang="hu-HU" sz="200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})</a:t>
            </a:r>
            <a:endParaRPr lang="hu-HU" sz="2000" dirty="0" smtClean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endParaRPr lang="hu-HU" sz="2000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# Link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the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executable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to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the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MPI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library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.</a:t>
            </a:r>
            <a:endParaRPr lang="hu-HU" sz="2000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hu-HU" sz="2000" dirty="0" err="1" smtClean="0">
                <a:solidFill>
                  <a:srgbClr val="007020"/>
                </a:solidFill>
                <a:effectLst/>
                <a:latin typeface="Verdana" panose="020B0604030504040204" pitchFamily="34" charset="0"/>
              </a:rPr>
              <a:t>target_link_libraries</a:t>
            </a:r>
            <a:r>
              <a:rPr lang="hu-HU" sz="200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(</a:t>
            </a:r>
            <a:r>
              <a:rPr lang="hu-HU" sz="2000" dirty="0" err="1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Application</a:t>
            </a:r>
            <a:r>
              <a:rPr lang="hu-HU" sz="200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${</a:t>
            </a:r>
            <a:r>
              <a:rPr lang="hu-HU" sz="2000" dirty="0" smtClean="0">
                <a:solidFill>
                  <a:srgbClr val="996633"/>
                </a:solidFill>
                <a:effectLst/>
                <a:latin typeface="Verdana" panose="020B0604030504040204" pitchFamily="34" charset="0"/>
              </a:rPr>
              <a:t>MPI_LIBRARIES</a:t>
            </a:r>
            <a:r>
              <a:rPr lang="hu-HU" sz="200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})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47462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But</a:t>
            </a:r>
            <a:r>
              <a:rPr lang="hu-HU" dirty="0" smtClean="0"/>
              <a:t> we </a:t>
            </a:r>
            <a:r>
              <a:rPr lang="hu-HU" dirty="0" err="1" smtClean="0"/>
              <a:t>can</a:t>
            </a:r>
            <a:r>
              <a:rPr lang="hu-HU" dirty="0" smtClean="0"/>
              <a:t> </a:t>
            </a:r>
            <a:r>
              <a:rPr lang="hu-HU" dirty="0" err="1" smtClean="0"/>
              <a:t>do</a:t>
            </a:r>
            <a:r>
              <a:rPr lang="hu-HU" dirty="0" smtClean="0"/>
              <a:t> </a:t>
            </a:r>
            <a:r>
              <a:rPr lang="hu-HU" dirty="0" err="1" smtClean="0"/>
              <a:t>better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Couldn’t</a:t>
            </a:r>
            <a:r>
              <a:rPr lang="hu-HU" dirty="0" smtClean="0"/>
              <a:t> </a:t>
            </a:r>
            <a:r>
              <a:rPr lang="hu-HU" dirty="0" err="1" smtClean="0"/>
              <a:t>everything</a:t>
            </a:r>
            <a:r>
              <a:rPr lang="hu-HU" dirty="0" smtClean="0"/>
              <a:t> be </a:t>
            </a:r>
            <a:r>
              <a:rPr lang="hu-HU" dirty="0" err="1" smtClean="0"/>
              <a:t>done</a:t>
            </a:r>
            <a:r>
              <a:rPr lang="hu-HU" dirty="0" smtClean="0"/>
              <a:t> </a:t>
            </a:r>
            <a:r>
              <a:rPr lang="hu-HU" dirty="0" err="1" smtClean="0"/>
              <a:t>automatically</a:t>
            </a:r>
            <a:r>
              <a:rPr lang="hu-HU" dirty="0" smtClean="0"/>
              <a:t>?</a:t>
            </a:r>
          </a:p>
          <a:p>
            <a:r>
              <a:rPr lang="hu-HU" dirty="0" err="1" smtClean="0"/>
              <a:t>Package</a:t>
            </a:r>
            <a:r>
              <a:rPr lang="hu-HU" dirty="0" smtClean="0"/>
              <a:t> config</a:t>
            </a:r>
            <a:endParaRPr lang="hu-HU" dirty="0"/>
          </a:p>
          <a:p>
            <a:pPr lvl="1"/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Package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config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files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provide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end-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users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with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exact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layout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of a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given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installation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and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all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tasks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needed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consume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library</a:t>
            </a:r>
            <a:endParaRPr lang="hu-HU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The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libraries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will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always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be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found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without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user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interaction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, no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matter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how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exotic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installation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is</a:t>
            </a:r>
          </a:p>
          <a:p>
            <a:r>
              <a:rPr lang="hu-HU" dirty="0" err="1" smtClean="0"/>
              <a:t>How</a:t>
            </a:r>
            <a:r>
              <a:rPr lang="hu-HU" dirty="0" smtClean="0"/>
              <a:t> </a:t>
            </a:r>
            <a:r>
              <a:rPr lang="hu-HU" dirty="0" err="1" smtClean="0"/>
              <a:t>does</a:t>
            </a:r>
            <a:r>
              <a:rPr lang="hu-HU" dirty="0"/>
              <a:t> </a:t>
            </a:r>
            <a:r>
              <a:rPr lang="hu-HU" dirty="0" smtClean="0"/>
              <a:t>it </a:t>
            </a:r>
            <a:r>
              <a:rPr lang="hu-HU" dirty="0" err="1" smtClean="0"/>
              <a:t>work</a:t>
            </a:r>
            <a:r>
              <a:rPr lang="hu-HU" dirty="0" smtClean="0"/>
              <a:t>?</a:t>
            </a:r>
            <a:endParaRPr lang="hu-HU" dirty="0"/>
          </a:p>
          <a:p>
            <a:pPr lvl="1"/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Windows, HKEY_CURRENT_USER and HKEY_LOCAL_MACHINE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registry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entries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hold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paths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for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user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wide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and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system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wide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registered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packages</a:t>
            </a:r>
            <a:endParaRPr lang="hu-HU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Linux, $(HOME)/.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cmake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packages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folder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holds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files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with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package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paths</a:t>
            </a:r>
            <a:endParaRPr lang="hu-HU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84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36884" y="192505"/>
            <a:ext cx="10431379" cy="829925"/>
          </a:xfrm>
        </p:spPr>
        <p:txBody>
          <a:bodyPr>
            <a:noAutofit/>
          </a:bodyPr>
          <a:lstStyle/>
          <a:p>
            <a:r>
              <a:rPr lang="hu-HU" sz="4400" dirty="0" err="1" smtClean="0"/>
              <a:t>Application</a:t>
            </a:r>
            <a:r>
              <a:rPr lang="hu-HU" sz="4400" dirty="0" smtClean="0"/>
              <a:t> CMakeLists.txt</a:t>
            </a:r>
            <a:endParaRPr lang="hu-HU" sz="4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33138" y="1311441"/>
            <a:ext cx="10335126" cy="4549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#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Look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for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registered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clFFT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installation</a:t>
            </a:r>
            <a:endParaRPr lang="hu-HU" sz="2000" dirty="0" smtClean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#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Without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„PACKAGE” it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starts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by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looking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for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package</a:t>
            </a:r>
            <a:r>
              <a:rPr lang="hu-HU" sz="2000" dirty="0">
                <a:solidFill>
                  <a:srgbClr val="888888"/>
                </a:solidFill>
                <a:latin typeface="Verdana" panose="020B0604030504040204" pitchFamily="34" charset="0"/>
              </a:rPr>
              <a:t> </a:t>
            </a:r>
            <a:r>
              <a:rPr lang="hu-HU" sz="2000" dirty="0" smtClean="0">
                <a:solidFill>
                  <a:srgbClr val="888888"/>
                </a:solidFill>
                <a:latin typeface="Verdana" panose="020B0604030504040204" pitchFamily="34" charset="0"/>
              </a:rPr>
              <a:t>and</a:t>
            </a:r>
            <a:r>
              <a:rPr lang="hu-HU" sz="2000" dirty="0">
                <a:solidFill>
                  <a:srgbClr val="888888"/>
                </a:solidFill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latin typeface="Verdana" panose="020B0604030504040204" pitchFamily="34" charset="0"/>
              </a:rPr>
              <a:t>then</a:t>
            </a:r>
            <a:r>
              <a:rPr lang="hu-HU" sz="2000" dirty="0">
                <a:solidFill>
                  <a:srgbClr val="888888"/>
                </a:solidFill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latin typeface="Verdana" panose="020B0604030504040204" pitchFamily="34" charset="0"/>
              </a:rPr>
              <a:t>for</a:t>
            </a:r>
            <a:r>
              <a:rPr lang="hu-HU" sz="2000" dirty="0">
                <a:solidFill>
                  <a:srgbClr val="888888"/>
                </a:solidFill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latin typeface="Verdana" panose="020B0604030504040204" pitchFamily="34" charset="0"/>
              </a:rPr>
              <a:t>module</a:t>
            </a:r>
            <a:r>
              <a:rPr lang="hu-HU" sz="2000" dirty="0" err="1">
                <a:solidFill>
                  <a:srgbClr val="888888"/>
                </a:solidFill>
                <a:latin typeface="Verdana" panose="020B0604030504040204" pitchFamily="34" charset="0"/>
              </a:rPr>
              <a:t>s</a:t>
            </a:r>
            <a:endParaRPr lang="hu-HU" sz="2000" dirty="0" smtClean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hu-HU" sz="2000" dirty="0" err="1" smtClean="0">
                <a:solidFill>
                  <a:srgbClr val="007020"/>
                </a:solidFill>
                <a:effectLst/>
                <a:latin typeface="Verdana" panose="020B0604030504040204" pitchFamily="34" charset="0"/>
              </a:rPr>
              <a:t>find_package</a:t>
            </a:r>
            <a:r>
              <a:rPr lang="hu-HU" sz="200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(CLFFT PACKAGE REQUIRED)</a:t>
            </a:r>
            <a:endParaRPr lang="hu-HU" sz="2000" dirty="0" smtClean="0">
              <a:solidFill>
                <a:srgbClr val="888888"/>
              </a:solidFill>
              <a:effectLst/>
              <a:latin typeface="Verdana" panose="020B0604030504040204" pitchFamily="34" charset="0"/>
            </a:endParaRPr>
          </a:p>
          <a:p>
            <a:pPr marL="0" indent="0">
              <a:buNone/>
            </a:pPr>
            <a:endParaRPr lang="hu-HU" sz="2000" dirty="0" smtClean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# We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don’t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need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to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set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any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include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directories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as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the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package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promotes</a:t>
            </a:r>
            <a:endParaRPr lang="hu-HU" sz="2000" dirty="0" smtClean="0">
              <a:solidFill>
                <a:srgbClr val="888888"/>
              </a:solidFill>
              <a:effectLst/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hu-HU" sz="2000" dirty="0" smtClean="0">
                <a:solidFill>
                  <a:srgbClr val="888888"/>
                </a:solidFill>
                <a:latin typeface="Verdana" panose="020B0604030504040204" pitchFamily="34" charset="0"/>
              </a:rPr>
              <a:t>#</a:t>
            </a:r>
            <a:r>
              <a:rPr lang="hu-HU" sz="2000" dirty="0">
                <a:solidFill>
                  <a:srgbClr val="888888"/>
                </a:solidFill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latin typeface="Verdana" panose="020B0604030504040204" pitchFamily="34" charset="0"/>
              </a:rPr>
              <a:t>usage</a:t>
            </a:r>
            <a:r>
              <a:rPr lang="hu-HU" sz="2000" dirty="0" smtClean="0">
                <a:solidFill>
                  <a:srgbClr val="888888"/>
                </a:solidFill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latin typeface="Verdana" panose="020B0604030504040204" pitchFamily="34" charset="0"/>
              </a:rPr>
              <a:t>to</a:t>
            </a:r>
            <a:r>
              <a:rPr lang="hu-HU" sz="2000" dirty="0" smtClean="0">
                <a:solidFill>
                  <a:srgbClr val="888888"/>
                </a:solidFill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latin typeface="Verdana" panose="020B0604030504040204" pitchFamily="34" charset="0"/>
              </a:rPr>
              <a:t>consumers</a:t>
            </a:r>
            <a:endParaRPr lang="hu-HU" sz="2000" dirty="0" smtClean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endParaRPr lang="hu-HU" sz="2000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# Link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the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executable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to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the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clFFT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library</a:t>
            </a: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.</a:t>
            </a:r>
            <a:endParaRPr lang="hu-HU" sz="2000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hu-HU" sz="2000" dirty="0" err="1" smtClean="0">
                <a:solidFill>
                  <a:srgbClr val="007020"/>
                </a:solidFill>
                <a:effectLst/>
                <a:latin typeface="Verdana" panose="020B0604030504040204" pitchFamily="34" charset="0"/>
              </a:rPr>
              <a:t>target_link_libraries</a:t>
            </a:r>
            <a:r>
              <a:rPr lang="hu-HU" sz="200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(</a:t>
            </a:r>
            <a:r>
              <a:rPr lang="hu-HU" sz="2000" dirty="0" err="1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Application</a:t>
            </a:r>
            <a:r>
              <a:rPr lang="hu-HU" sz="200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PUBLIC CLFFT)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90582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Unit Testing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Writing</a:t>
            </a:r>
            <a:r>
              <a:rPr lang="hu-HU" dirty="0" smtClean="0"/>
              <a:t> </a:t>
            </a:r>
            <a:r>
              <a:rPr lang="hu-HU" dirty="0" err="1" smtClean="0"/>
              <a:t>modular</a:t>
            </a:r>
            <a:r>
              <a:rPr lang="hu-HU" dirty="0" smtClean="0"/>
              <a:t> </a:t>
            </a:r>
            <a:r>
              <a:rPr lang="hu-HU" dirty="0" err="1" smtClean="0"/>
              <a:t>code</a:t>
            </a:r>
            <a:r>
              <a:rPr lang="hu-HU" dirty="0" smtClean="0"/>
              <a:t> is </a:t>
            </a:r>
            <a:r>
              <a:rPr lang="hu-HU" dirty="0" err="1" smtClean="0"/>
              <a:t>good</a:t>
            </a:r>
            <a:endParaRPr lang="hu-HU" dirty="0"/>
          </a:p>
          <a:p>
            <a:pPr lvl="1"/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Easier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maintain</a:t>
            </a:r>
            <a:endParaRPr lang="hu-HU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Better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chance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at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being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reusable</a:t>
            </a:r>
            <a:endParaRPr lang="hu-HU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Faster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compile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(!)</a:t>
            </a:r>
          </a:p>
          <a:p>
            <a:pPr lvl="1"/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Testable</a:t>
            </a:r>
            <a:endParaRPr lang="hu-HU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hu-HU" dirty="0" err="1" smtClean="0"/>
              <a:t>Imagine</a:t>
            </a:r>
            <a:r>
              <a:rPr lang="hu-HU" dirty="0" smtClean="0"/>
              <a:t> </a:t>
            </a:r>
            <a:r>
              <a:rPr lang="hu-HU" dirty="0" err="1" smtClean="0"/>
              <a:t>our</a:t>
            </a:r>
            <a:r>
              <a:rPr lang="hu-HU" dirty="0" smtClean="0"/>
              <a:t> </a:t>
            </a:r>
            <a:r>
              <a:rPr lang="hu-HU" dirty="0" err="1" smtClean="0"/>
              <a:t>phys</a:t>
            </a:r>
            <a:r>
              <a:rPr lang="hu-HU" dirty="0"/>
              <a:t> </a:t>
            </a:r>
            <a:r>
              <a:rPr lang="hu-HU" dirty="0" err="1" smtClean="0"/>
              <a:t>library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contain</a:t>
            </a:r>
            <a:r>
              <a:rPr lang="hu-HU" dirty="0" smtClean="0"/>
              <a:t> </a:t>
            </a:r>
            <a:r>
              <a:rPr lang="hu-HU" dirty="0" err="1" smtClean="0"/>
              <a:t>only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impementations</a:t>
            </a:r>
            <a:r>
              <a:rPr lang="hu-HU" dirty="0"/>
              <a:t> </a:t>
            </a:r>
            <a:r>
              <a:rPr lang="hu-HU" dirty="0" smtClean="0"/>
              <a:t>of</a:t>
            </a:r>
            <a:r>
              <a:rPr lang="hu-HU" dirty="0"/>
              <a:t> </a:t>
            </a:r>
            <a:r>
              <a:rPr lang="hu-HU" dirty="0" err="1" smtClean="0"/>
              <a:t>physical</a:t>
            </a:r>
            <a:r>
              <a:rPr lang="hu-HU" dirty="0"/>
              <a:t> </a:t>
            </a:r>
            <a:r>
              <a:rPr lang="hu-HU" dirty="0" err="1" smtClean="0"/>
              <a:t>phenomena</a:t>
            </a:r>
            <a:endParaRPr lang="hu-HU" dirty="0"/>
          </a:p>
          <a:p>
            <a:r>
              <a:rPr lang="hu-HU" dirty="0" err="1" smtClean="0"/>
              <a:t>This</a:t>
            </a:r>
            <a:r>
              <a:rPr lang="hu-HU" dirty="0" smtClean="0"/>
              <a:t> </a:t>
            </a:r>
            <a:r>
              <a:rPr lang="hu-HU" dirty="0" err="1" smtClean="0"/>
              <a:t>code</a:t>
            </a:r>
            <a:r>
              <a:rPr lang="hu-HU" dirty="0" smtClean="0"/>
              <a:t> </a:t>
            </a:r>
            <a:r>
              <a:rPr lang="hu-HU" dirty="0" err="1" smtClean="0"/>
              <a:t>might</a:t>
            </a:r>
            <a:r>
              <a:rPr lang="hu-HU" dirty="0" smtClean="0"/>
              <a:t> be </a:t>
            </a:r>
            <a:r>
              <a:rPr lang="hu-HU" dirty="0" err="1" smtClean="0"/>
              <a:t>reused</a:t>
            </a:r>
            <a:r>
              <a:rPr lang="hu-HU" dirty="0" smtClean="0"/>
              <a:t> </a:t>
            </a:r>
            <a:r>
              <a:rPr lang="hu-HU" dirty="0" err="1" smtClean="0"/>
              <a:t>elsewhere</a:t>
            </a:r>
            <a:r>
              <a:rPr lang="hu-HU" dirty="0" smtClean="0"/>
              <a:t>, </a:t>
            </a:r>
            <a:r>
              <a:rPr lang="hu-HU" dirty="0" err="1" smtClean="0"/>
              <a:t>our</a:t>
            </a:r>
            <a:r>
              <a:rPr lang="hu-HU" dirty="0" smtClean="0"/>
              <a:t> </a:t>
            </a:r>
            <a:r>
              <a:rPr lang="hu-HU" dirty="0" err="1" smtClean="0"/>
              <a:t>concrete</a:t>
            </a:r>
            <a:r>
              <a:rPr lang="hu-HU" dirty="0" smtClean="0"/>
              <a:t> </a:t>
            </a:r>
            <a:r>
              <a:rPr lang="hu-HU" dirty="0" err="1" smtClean="0"/>
              <a:t>simulation</a:t>
            </a:r>
            <a:r>
              <a:rPr lang="hu-HU" dirty="0" smtClean="0"/>
              <a:t> </a:t>
            </a:r>
            <a:r>
              <a:rPr lang="hu-HU" dirty="0" err="1" smtClean="0"/>
              <a:t>might</a:t>
            </a:r>
            <a:r>
              <a:rPr lang="hu-HU" dirty="0" smtClean="0"/>
              <a:t> </a:t>
            </a:r>
            <a:r>
              <a:rPr lang="hu-HU" dirty="0" err="1" smtClean="0"/>
              <a:t>only</a:t>
            </a:r>
            <a:r>
              <a:rPr lang="hu-HU" dirty="0" smtClean="0"/>
              <a:t> be </a:t>
            </a:r>
            <a:r>
              <a:rPr lang="hu-HU" dirty="0" err="1" smtClean="0"/>
              <a:t>one</a:t>
            </a:r>
            <a:r>
              <a:rPr lang="hu-HU" dirty="0" smtClean="0"/>
              <a:t> </a:t>
            </a:r>
            <a:r>
              <a:rPr lang="hu-HU" dirty="0" err="1" smtClean="0"/>
              <a:t>use</a:t>
            </a:r>
            <a:r>
              <a:rPr lang="hu-HU" dirty="0" smtClean="0"/>
              <a:t> </a:t>
            </a:r>
            <a:r>
              <a:rPr lang="hu-HU" dirty="0" err="1" smtClean="0"/>
              <a:t>case</a:t>
            </a:r>
            <a:endParaRPr lang="hu-HU" dirty="0" smtClean="0"/>
          </a:p>
          <a:p>
            <a:r>
              <a:rPr lang="hu-HU" dirty="0" err="1" smtClean="0"/>
              <a:t>Seeing</a:t>
            </a:r>
            <a:r>
              <a:rPr lang="hu-HU" dirty="0"/>
              <a:t> </a:t>
            </a:r>
            <a:r>
              <a:rPr lang="hu-HU" dirty="0" err="1" smtClean="0"/>
              <a:t>the</a:t>
            </a:r>
            <a:r>
              <a:rPr lang="hu-HU" dirty="0"/>
              <a:t> </a:t>
            </a:r>
            <a:r>
              <a:rPr lang="hu-HU" dirty="0" err="1" smtClean="0"/>
              <a:t>expected</a:t>
            </a:r>
            <a:r>
              <a:rPr lang="hu-HU" dirty="0"/>
              <a:t> </a:t>
            </a:r>
            <a:r>
              <a:rPr lang="hu-HU" dirty="0" err="1" smtClean="0"/>
              <a:t>results</a:t>
            </a:r>
            <a:r>
              <a:rPr lang="hu-HU" dirty="0" smtClean="0"/>
              <a:t> in </a:t>
            </a:r>
            <a:r>
              <a:rPr lang="hu-HU" dirty="0" err="1" smtClean="0"/>
              <a:t>one</a:t>
            </a:r>
            <a:r>
              <a:rPr lang="hu-HU" dirty="0" smtClean="0"/>
              <a:t> </a:t>
            </a:r>
            <a:r>
              <a:rPr lang="hu-HU" dirty="0" err="1" smtClean="0"/>
              <a:t>application</a:t>
            </a:r>
            <a:r>
              <a:rPr lang="hu-HU" dirty="0" smtClean="0"/>
              <a:t> </a:t>
            </a:r>
            <a:r>
              <a:rPr lang="hu-HU" dirty="0" err="1" smtClean="0"/>
              <a:t>does</a:t>
            </a:r>
            <a:r>
              <a:rPr lang="hu-HU" dirty="0"/>
              <a:t> </a:t>
            </a:r>
            <a:r>
              <a:rPr lang="hu-HU" dirty="0" err="1" smtClean="0"/>
              <a:t>not</a:t>
            </a:r>
            <a:r>
              <a:rPr lang="hu-HU" dirty="0"/>
              <a:t> </a:t>
            </a:r>
            <a:r>
              <a:rPr lang="hu-HU" dirty="0" err="1" smtClean="0"/>
              <a:t>mean</a:t>
            </a:r>
            <a:r>
              <a:rPr lang="hu-HU" dirty="0"/>
              <a:t> </a:t>
            </a:r>
            <a:r>
              <a:rPr lang="hu-HU" dirty="0" err="1" smtClean="0"/>
              <a:t>that</a:t>
            </a:r>
            <a:r>
              <a:rPr lang="hu-HU" dirty="0"/>
              <a:t> </a:t>
            </a:r>
            <a:r>
              <a:rPr lang="hu-HU" dirty="0" err="1" smtClean="0"/>
              <a:t>phys</a:t>
            </a:r>
            <a:r>
              <a:rPr lang="hu-HU" dirty="0"/>
              <a:t> </a:t>
            </a:r>
            <a:r>
              <a:rPr lang="hu-HU" dirty="0" err="1" smtClean="0"/>
              <a:t>contains</a:t>
            </a:r>
            <a:r>
              <a:rPr lang="hu-HU" dirty="0"/>
              <a:t> </a:t>
            </a:r>
            <a:r>
              <a:rPr lang="hu-HU" dirty="0" smtClean="0"/>
              <a:t>no</a:t>
            </a:r>
            <a:r>
              <a:rPr lang="hu-HU" dirty="0"/>
              <a:t> </a:t>
            </a:r>
            <a:r>
              <a:rPr lang="hu-HU" dirty="0" err="1" smtClean="0"/>
              <a:t>bug</a:t>
            </a:r>
            <a:r>
              <a:rPr lang="hu-HU" dirty="0" err="1"/>
              <a:t>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6658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Unit Testing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Isolate</a:t>
            </a:r>
            <a:r>
              <a:rPr lang="hu-HU" dirty="0" smtClean="0"/>
              <a:t> </a:t>
            </a:r>
            <a:r>
              <a:rPr lang="hu-HU" dirty="0" err="1" smtClean="0"/>
              <a:t>parts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code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hu-HU" dirty="0" err="1" smtClean="0"/>
              <a:t>can</a:t>
            </a:r>
            <a:r>
              <a:rPr lang="hu-HU" dirty="0" smtClean="0"/>
              <a:t> stand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it’s</a:t>
            </a:r>
            <a:r>
              <a:rPr lang="hu-HU" dirty="0" smtClean="0"/>
              <a:t> </a:t>
            </a:r>
            <a:r>
              <a:rPr lang="hu-HU" dirty="0" err="1" smtClean="0"/>
              <a:t>own</a:t>
            </a:r>
            <a:endParaRPr lang="hu-HU" dirty="0" smtClean="0"/>
          </a:p>
          <a:p>
            <a:r>
              <a:rPr lang="hu-HU" dirty="0" err="1" smtClean="0"/>
              <a:t>Create</a:t>
            </a:r>
            <a:r>
              <a:rPr lang="hu-HU" dirty="0"/>
              <a:t> </a:t>
            </a:r>
            <a:r>
              <a:rPr lang="hu-HU" dirty="0" err="1" smtClean="0"/>
              <a:t>minimal</a:t>
            </a:r>
            <a:r>
              <a:rPr lang="hu-HU" dirty="0"/>
              <a:t> </a:t>
            </a:r>
            <a:r>
              <a:rPr lang="hu-HU" dirty="0" err="1" smtClean="0"/>
              <a:t>use</a:t>
            </a:r>
            <a:r>
              <a:rPr lang="hu-HU" dirty="0"/>
              <a:t> </a:t>
            </a:r>
            <a:r>
              <a:rPr lang="hu-HU" dirty="0" err="1" smtClean="0"/>
              <a:t>cases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hu-HU" dirty="0" err="1" smtClean="0"/>
              <a:t>have</a:t>
            </a:r>
            <a:r>
              <a:rPr lang="hu-HU" dirty="0" smtClean="0"/>
              <a:t> </a:t>
            </a:r>
            <a:r>
              <a:rPr lang="hu-HU" dirty="0" err="1" smtClean="0"/>
              <a:t>predictable</a:t>
            </a:r>
            <a:r>
              <a:rPr lang="hu-HU" dirty="0" smtClean="0"/>
              <a:t> </a:t>
            </a:r>
            <a:r>
              <a:rPr lang="hu-HU" dirty="0" err="1" smtClean="0"/>
              <a:t>outcome</a:t>
            </a:r>
            <a:endParaRPr lang="hu-HU" dirty="0" smtClean="0"/>
          </a:p>
          <a:p>
            <a:pPr lvl="1"/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Vector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addition</a:t>
            </a:r>
            <a:endParaRPr lang="hu-HU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Matrix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multiplication</a:t>
            </a:r>
            <a:endParaRPr lang="hu-HU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Periodic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boundaries</a:t>
            </a:r>
            <a:endParaRPr lang="hu-HU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Numerical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stability</a:t>
            </a:r>
            <a:endParaRPr lang="hu-HU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Etc.</a:t>
            </a:r>
          </a:p>
          <a:p>
            <a:r>
              <a:rPr lang="hu-HU" dirty="0" err="1" smtClean="0"/>
              <a:t>Check</a:t>
            </a:r>
            <a:r>
              <a:rPr lang="hu-HU" dirty="0"/>
              <a:t> </a:t>
            </a:r>
            <a:r>
              <a:rPr lang="hu-HU" dirty="0" err="1" smtClean="0"/>
              <a:t>if</a:t>
            </a:r>
            <a:r>
              <a:rPr lang="hu-HU" dirty="0"/>
              <a:t> </a:t>
            </a:r>
            <a:r>
              <a:rPr lang="hu-HU" dirty="0" err="1" smtClean="0"/>
              <a:t>all</a:t>
            </a:r>
            <a:r>
              <a:rPr lang="hu-HU" dirty="0"/>
              <a:t> </a:t>
            </a:r>
            <a:r>
              <a:rPr lang="hu-HU" dirty="0" smtClean="0"/>
              <a:t>of</a:t>
            </a:r>
            <a:r>
              <a:rPr lang="hu-HU" dirty="0"/>
              <a:t> </a:t>
            </a:r>
            <a:r>
              <a:rPr lang="hu-HU" dirty="0" err="1" smtClean="0"/>
              <a:t>your</a:t>
            </a:r>
            <a:r>
              <a:rPr lang="hu-HU" dirty="0"/>
              <a:t> </a:t>
            </a:r>
            <a:r>
              <a:rPr lang="hu-HU" dirty="0" err="1" smtClean="0"/>
              <a:t>code</a:t>
            </a:r>
            <a:r>
              <a:rPr lang="hu-HU" dirty="0"/>
              <a:t> </a:t>
            </a:r>
            <a:r>
              <a:rPr lang="hu-HU" dirty="0" err="1" smtClean="0"/>
              <a:t>behaves</a:t>
            </a:r>
            <a:r>
              <a:rPr lang="hu-HU" dirty="0"/>
              <a:t> </a:t>
            </a:r>
            <a:r>
              <a:rPr lang="hu-HU" dirty="0" err="1" smtClean="0"/>
              <a:t>as</a:t>
            </a:r>
            <a:r>
              <a:rPr lang="hu-HU" dirty="0"/>
              <a:t> </a:t>
            </a:r>
            <a:r>
              <a:rPr lang="hu-HU" dirty="0" err="1" smtClean="0"/>
              <a:t>expected</a:t>
            </a:r>
            <a:r>
              <a:rPr lang="hu-HU" dirty="0"/>
              <a:t> </a:t>
            </a:r>
            <a:r>
              <a:rPr lang="hu-HU" dirty="0" smtClean="0"/>
              <a:t>in</a:t>
            </a:r>
            <a:r>
              <a:rPr lang="hu-HU" dirty="0"/>
              <a:t> </a:t>
            </a:r>
            <a:r>
              <a:rPr lang="hu-HU" dirty="0" err="1" smtClean="0"/>
              <a:t>these</a:t>
            </a:r>
            <a:r>
              <a:rPr lang="hu-HU" dirty="0" smtClean="0"/>
              <a:t> </a:t>
            </a:r>
            <a:r>
              <a:rPr lang="hu-HU" dirty="0" err="1" smtClean="0"/>
              <a:t>minimal</a:t>
            </a:r>
            <a:r>
              <a:rPr lang="hu-HU" dirty="0" smtClean="0"/>
              <a:t> </a:t>
            </a:r>
            <a:r>
              <a:rPr lang="hu-HU" dirty="0" err="1" smtClean="0"/>
              <a:t>use</a:t>
            </a:r>
            <a:r>
              <a:rPr lang="hu-HU" dirty="0" smtClean="0"/>
              <a:t> </a:t>
            </a:r>
            <a:r>
              <a:rPr lang="hu-HU" dirty="0" err="1" smtClean="0"/>
              <a:t>cases</a:t>
            </a:r>
            <a:endParaRPr lang="hu-HU" dirty="0" smtClean="0"/>
          </a:p>
          <a:p>
            <a:r>
              <a:rPr lang="hu-HU" dirty="0" err="1" smtClean="0"/>
              <a:t>If</a:t>
            </a:r>
            <a:r>
              <a:rPr lang="hu-HU" dirty="0" smtClean="0"/>
              <a:t> </a:t>
            </a:r>
            <a:r>
              <a:rPr lang="hu-HU" dirty="0" err="1" smtClean="0"/>
              <a:t>all</a:t>
            </a:r>
            <a:r>
              <a:rPr lang="hu-HU" dirty="0" smtClean="0"/>
              <a:t> </a:t>
            </a:r>
            <a:r>
              <a:rPr lang="hu-HU" dirty="0" err="1" smtClean="0"/>
              <a:t>your</a:t>
            </a:r>
            <a:r>
              <a:rPr lang="hu-HU" dirty="0" smtClean="0"/>
              <a:t> </a:t>
            </a:r>
            <a:r>
              <a:rPr lang="hu-HU" dirty="0" err="1" smtClean="0"/>
              <a:t>code</a:t>
            </a:r>
            <a:r>
              <a:rPr lang="hu-HU" dirty="0" smtClean="0"/>
              <a:t> </a:t>
            </a:r>
            <a:r>
              <a:rPr lang="hu-HU" dirty="0" err="1" smtClean="0"/>
              <a:t>passes</a:t>
            </a:r>
            <a:r>
              <a:rPr lang="hu-HU" dirty="0" smtClean="0"/>
              <a:t> Unit Testing,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have</a:t>
            </a:r>
            <a:r>
              <a:rPr lang="hu-HU" dirty="0" smtClean="0"/>
              <a:t> a </a:t>
            </a:r>
            <a:r>
              <a:rPr lang="hu-HU" dirty="0" err="1" smtClean="0"/>
              <a:t>much</a:t>
            </a:r>
            <a:r>
              <a:rPr lang="hu-HU" dirty="0" smtClean="0"/>
              <a:t> </a:t>
            </a:r>
            <a:r>
              <a:rPr lang="hu-HU" dirty="0" err="1" smtClean="0"/>
              <a:t>better</a:t>
            </a:r>
            <a:r>
              <a:rPr lang="hu-HU" dirty="0" smtClean="0"/>
              <a:t> </a:t>
            </a:r>
            <a:r>
              <a:rPr lang="hu-HU" dirty="0" err="1" smtClean="0"/>
              <a:t>chance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avoid</a:t>
            </a:r>
            <a:r>
              <a:rPr lang="hu-HU" dirty="0" smtClean="0"/>
              <a:t> </a:t>
            </a:r>
            <a:r>
              <a:rPr lang="hu-HU" dirty="0" err="1" smtClean="0"/>
              <a:t>bugs</a:t>
            </a:r>
            <a:r>
              <a:rPr lang="hu-HU" dirty="0" smtClean="0"/>
              <a:t> in consuming </a:t>
            </a:r>
            <a:r>
              <a:rPr lang="hu-HU" dirty="0" err="1" smtClean="0"/>
              <a:t>code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29631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76726" y="144379"/>
            <a:ext cx="10539663" cy="878051"/>
          </a:xfrm>
        </p:spPr>
        <p:txBody>
          <a:bodyPr>
            <a:noAutofit/>
          </a:bodyPr>
          <a:lstStyle/>
          <a:p>
            <a:r>
              <a:rPr lang="hu-HU" sz="4400" dirty="0" smtClean="0"/>
              <a:t>Enter </a:t>
            </a:r>
            <a:r>
              <a:rPr lang="hu-HU" sz="4400" dirty="0" err="1" smtClean="0"/>
              <a:t>CTest</a:t>
            </a:r>
            <a:endParaRPr lang="hu-HU" sz="4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76726" y="1253925"/>
            <a:ext cx="10383253" cy="46071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# </a:t>
            </a:r>
            <a:r>
              <a:rPr lang="hu-HU" sz="2000" dirty="0" err="1" smtClean="0">
                <a:solidFill>
                  <a:srgbClr val="888888"/>
                </a:solidFill>
                <a:latin typeface="Verdana" panose="020B0604030504040204" pitchFamily="34" charset="0"/>
              </a:rPr>
              <a:t>Enable</a:t>
            </a:r>
            <a:r>
              <a:rPr lang="hu-HU" sz="2000" dirty="0">
                <a:solidFill>
                  <a:srgbClr val="888888"/>
                </a:solidFill>
                <a:latin typeface="Verdana" panose="020B0604030504040204" pitchFamily="34" charset="0"/>
              </a:rPr>
              <a:t> </a:t>
            </a:r>
            <a:r>
              <a:rPr lang="hu-HU" sz="2000" dirty="0" smtClean="0">
                <a:solidFill>
                  <a:srgbClr val="888888"/>
                </a:solidFill>
                <a:latin typeface="Verdana" panose="020B0604030504040204" pitchFamily="34" charset="0"/>
              </a:rPr>
              <a:t>testing</a:t>
            </a:r>
            <a:r>
              <a:rPr lang="hu-HU" sz="2000" dirty="0">
                <a:solidFill>
                  <a:srgbClr val="888888"/>
                </a:solidFill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latin typeface="Verdana" panose="020B0604030504040204" pitchFamily="34" charset="0"/>
              </a:rPr>
              <a:t>functionalit</a:t>
            </a:r>
            <a:r>
              <a:rPr lang="hu-HU" sz="2000" dirty="0" err="1">
                <a:solidFill>
                  <a:srgbClr val="888888"/>
                </a:solidFill>
                <a:latin typeface="Verdana" panose="020B0604030504040204" pitchFamily="34" charset="0"/>
              </a:rPr>
              <a:t>y</a:t>
            </a:r>
            <a:endParaRPr lang="hu-HU" sz="2000" dirty="0" smtClean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hu-HU" sz="2000" dirty="0" err="1" smtClean="0">
                <a:solidFill>
                  <a:srgbClr val="007020"/>
                </a:solidFill>
                <a:effectLst/>
                <a:latin typeface="Verdana" panose="020B0604030504040204" pitchFamily="34" charset="0"/>
              </a:rPr>
              <a:t>enable_testing</a:t>
            </a:r>
            <a:r>
              <a:rPr lang="hu-HU" sz="200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()</a:t>
            </a:r>
            <a:endParaRPr lang="hu-HU" sz="2000" dirty="0" smtClean="0">
              <a:solidFill>
                <a:srgbClr val="888888"/>
              </a:solidFill>
              <a:effectLst/>
              <a:latin typeface="Verdana" panose="020B0604030504040204" pitchFamily="34" charset="0"/>
            </a:endParaRPr>
          </a:p>
          <a:p>
            <a:pPr marL="0" indent="0">
              <a:buNone/>
            </a:pPr>
            <a:endParaRPr lang="hu-HU" sz="2000" dirty="0" smtClean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hu-HU" sz="2000" dirty="0" err="1" smtClean="0">
                <a:solidFill>
                  <a:srgbClr val="007020"/>
                </a:solidFill>
                <a:effectLst/>
                <a:latin typeface="Verdana" panose="020B0604030504040204" pitchFamily="34" charset="0"/>
              </a:rPr>
              <a:t>add_executable</a:t>
            </a:r>
            <a:r>
              <a:rPr lang="hu-HU" sz="200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(UnitTest1 </a:t>
            </a:r>
            <a:r>
              <a:rPr lang="hu-HU" sz="2000" dirty="0" err="1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src</a:t>
            </a:r>
            <a:r>
              <a:rPr lang="hu-HU" sz="200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/test1.cpp)</a:t>
            </a:r>
            <a:endParaRPr lang="hu-HU" sz="2000" dirty="0" smtClean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hu-HU" sz="2000" dirty="0" err="1" smtClean="0">
                <a:solidFill>
                  <a:srgbClr val="007020"/>
                </a:solidFill>
                <a:effectLst/>
                <a:latin typeface="Verdana" panose="020B0604030504040204" pitchFamily="34" charset="0"/>
              </a:rPr>
              <a:t>target_link_libraries</a:t>
            </a:r>
            <a:r>
              <a:rPr lang="hu-HU" sz="200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(UnitTest1 LINK_PUBLIC </a:t>
            </a:r>
            <a:r>
              <a:rPr lang="hu-HU" sz="2000" dirty="0" err="1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Phys</a:t>
            </a:r>
            <a:r>
              <a:rPr lang="hu-HU" sz="200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)</a:t>
            </a:r>
          </a:p>
          <a:p>
            <a:pPr marL="0" indent="0">
              <a:buNone/>
            </a:pPr>
            <a:endParaRPr lang="hu-HU" sz="2000" dirty="0" smtClean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hu-HU" sz="2000" dirty="0" smtClean="0">
                <a:solidFill>
                  <a:srgbClr val="888888"/>
                </a:solidFill>
                <a:effectLst/>
                <a:latin typeface="Verdana" panose="020B0604030504040204" pitchFamily="34" charset="0"/>
              </a:rPr>
              <a:t># </a:t>
            </a:r>
            <a:r>
              <a:rPr lang="hu-HU" sz="2000" dirty="0" smtClean="0">
                <a:solidFill>
                  <a:srgbClr val="888888"/>
                </a:solidFill>
                <a:latin typeface="Verdana" panose="020B0604030504040204" pitchFamily="34" charset="0"/>
              </a:rPr>
              <a:t>Add unit test </a:t>
            </a:r>
            <a:r>
              <a:rPr lang="hu-HU" sz="2000" dirty="0" err="1" smtClean="0">
                <a:solidFill>
                  <a:srgbClr val="888888"/>
                </a:solidFill>
                <a:latin typeface="Verdana" panose="020B0604030504040204" pitchFamily="34" charset="0"/>
              </a:rPr>
              <a:t>that</a:t>
            </a:r>
            <a:r>
              <a:rPr lang="hu-HU" sz="2000" dirty="0" smtClean="0">
                <a:solidFill>
                  <a:srgbClr val="888888"/>
                </a:solidFill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latin typeface="Verdana" panose="020B0604030504040204" pitchFamily="34" charset="0"/>
              </a:rPr>
              <a:t>reads</a:t>
            </a:r>
            <a:r>
              <a:rPr lang="hu-HU" sz="2000" dirty="0" smtClean="0">
                <a:solidFill>
                  <a:srgbClr val="888888"/>
                </a:solidFill>
                <a:latin typeface="Verdana" panose="020B0604030504040204" pitchFamily="34" charset="0"/>
              </a:rPr>
              <a:t> an input file, </a:t>
            </a:r>
            <a:r>
              <a:rPr lang="hu-HU" sz="2000" dirty="0" err="1" smtClean="0">
                <a:solidFill>
                  <a:srgbClr val="888888"/>
                </a:solidFill>
                <a:latin typeface="Verdana" panose="020B0604030504040204" pitchFamily="34" charset="0"/>
              </a:rPr>
              <a:t>processes</a:t>
            </a:r>
            <a:r>
              <a:rPr lang="hu-HU" sz="2000" dirty="0" smtClean="0">
                <a:solidFill>
                  <a:srgbClr val="888888"/>
                </a:solidFill>
                <a:latin typeface="Verdana" panose="020B0604030504040204" pitchFamily="34" charset="0"/>
              </a:rPr>
              <a:t> it and </a:t>
            </a:r>
            <a:r>
              <a:rPr lang="hu-HU" sz="2000" dirty="0" err="1" smtClean="0">
                <a:solidFill>
                  <a:srgbClr val="888888"/>
                </a:solidFill>
                <a:latin typeface="Verdana" panose="020B0604030504040204" pitchFamily="34" charset="0"/>
              </a:rPr>
              <a:t>validates</a:t>
            </a:r>
            <a:r>
              <a:rPr lang="hu-HU" sz="2000" dirty="0" smtClean="0">
                <a:solidFill>
                  <a:srgbClr val="888888"/>
                </a:solidFill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latin typeface="Verdana" panose="020B0604030504040204" pitchFamily="34" charset="0"/>
              </a:rPr>
              <a:t>against</a:t>
            </a:r>
            <a:endParaRPr lang="hu-HU" sz="2000" dirty="0" smtClean="0">
              <a:solidFill>
                <a:srgbClr val="888888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hu-HU" sz="2000" dirty="0" smtClean="0">
                <a:solidFill>
                  <a:srgbClr val="888888"/>
                </a:solidFill>
                <a:latin typeface="Verdana" panose="020B0604030504040204" pitchFamily="34" charset="0"/>
              </a:rPr>
              <a:t>#</a:t>
            </a:r>
            <a:r>
              <a:rPr lang="hu-HU" sz="2000" dirty="0">
                <a:solidFill>
                  <a:srgbClr val="888888"/>
                </a:solidFill>
                <a:latin typeface="Verdana" panose="020B0604030504040204" pitchFamily="34" charset="0"/>
              </a:rPr>
              <a:t> </a:t>
            </a:r>
            <a:r>
              <a:rPr lang="hu-HU" sz="2000" dirty="0" smtClean="0">
                <a:solidFill>
                  <a:srgbClr val="888888"/>
                </a:solidFill>
                <a:latin typeface="Verdana" panose="020B0604030504040204" pitchFamily="34" charset="0"/>
              </a:rPr>
              <a:t>a</a:t>
            </a:r>
            <a:r>
              <a:rPr lang="hu-HU" sz="2000" dirty="0">
                <a:solidFill>
                  <a:srgbClr val="888888"/>
                </a:solidFill>
                <a:latin typeface="Verdana" panose="020B0604030504040204" pitchFamily="34" charset="0"/>
              </a:rPr>
              <a:t> </a:t>
            </a:r>
            <a:r>
              <a:rPr lang="hu-HU" sz="2000" dirty="0" smtClean="0">
                <a:solidFill>
                  <a:srgbClr val="888888"/>
                </a:solidFill>
                <a:latin typeface="Verdana" panose="020B0604030504040204" pitchFamily="34" charset="0"/>
              </a:rPr>
              <a:t>file</a:t>
            </a:r>
            <a:r>
              <a:rPr lang="hu-HU" sz="2000" dirty="0">
                <a:solidFill>
                  <a:srgbClr val="888888"/>
                </a:solidFill>
                <a:latin typeface="Verdana" panose="020B0604030504040204" pitchFamily="34" charset="0"/>
              </a:rPr>
              <a:t> </a:t>
            </a:r>
            <a:r>
              <a:rPr lang="hu-HU" sz="2000" dirty="0" smtClean="0">
                <a:solidFill>
                  <a:srgbClr val="888888"/>
                </a:solidFill>
                <a:latin typeface="Verdana" panose="020B0604030504040204" pitchFamily="34" charset="0"/>
              </a:rPr>
              <a:t>of</a:t>
            </a:r>
            <a:r>
              <a:rPr lang="hu-HU" sz="2000" dirty="0">
                <a:solidFill>
                  <a:srgbClr val="888888"/>
                </a:solidFill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latin typeface="Verdana" panose="020B0604030504040204" pitchFamily="34" charset="0"/>
              </a:rPr>
              <a:t>known</a:t>
            </a:r>
            <a:r>
              <a:rPr lang="hu-HU" sz="2000" dirty="0">
                <a:solidFill>
                  <a:srgbClr val="888888"/>
                </a:solidFill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latin typeface="Verdana" panose="020B0604030504040204" pitchFamily="34" charset="0"/>
              </a:rPr>
              <a:t>correct</a:t>
            </a:r>
            <a:r>
              <a:rPr lang="hu-HU" sz="2000" dirty="0">
                <a:solidFill>
                  <a:srgbClr val="888888"/>
                </a:solidFill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888888"/>
                </a:solidFill>
                <a:latin typeface="Verdana" panose="020B0604030504040204" pitchFamily="34" charset="0"/>
              </a:rPr>
              <a:t>result</a:t>
            </a:r>
            <a:r>
              <a:rPr lang="hu-HU" sz="2000" dirty="0" err="1">
                <a:solidFill>
                  <a:srgbClr val="888888"/>
                </a:solidFill>
                <a:latin typeface="Verdana" panose="020B0604030504040204" pitchFamily="34" charset="0"/>
              </a:rPr>
              <a:t>s</a:t>
            </a:r>
            <a:endParaRPr lang="hu-HU" sz="2000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r>
              <a:rPr lang="hu-HU" sz="2000" dirty="0" err="1" smtClean="0">
                <a:solidFill>
                  <a:srgbClr val="007020"/>
                </a:solidFill>
                <a:effectLst/>
                <a:latin typeface="Verdana" panose="020B0604030504040204" pitchFamily="34" charset="0"/>
              </a:rPr>
              <a:t>add_test</a:t>
            </a:r>
            <a:r>
              <a:rPr lang="hu-HU" sz="200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(NAME „</a:t>
            </a:r>
            <a:r>
              <a:rPr lang="hu-HU" sz="2000" dirty="0" err="1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Vector</a:t>
            </a:r>
            <a:r>
              <a:rPr lang="hu-HU" sz="200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hu-HU" sz="2000" dirty="0" err="1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operations</a:t>
            </a:r>
            <a:r>
              <a:rPr lang="hu-HU" sz="200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”</a:t>
            </a:r>
          </a:p>
          <a:p>
            <a:pPr marL="0" indent="0">
              <a:buNone/>
            </a:pPr>
            <a:r>
              <a:rPr lang="hu-HU" sz="2000" dirty="0">
                <a:solidFill>
                  <a:srgbClr val="333333"/>
                </a:solidFill>
                <a:latin typeface="Verdana" panose="020B0604030504040204" pitchFamily="34" charset="0"/>
              </a:rPr>
              <a:t>	</a:t>
            </a:r>
            <a:r>
              <a:rPr lang="hu-HU" sz="2000" dirty="0" smtClean="0">
                <a:solidFill>
                  <a:srgbClr val="333333"/>
                </a:solidFill>
                <a:latin typeface="Verdana" panose="020B0604030504040204" pitchFamily="34" charset="0"/>
              </a:rPr>
              <a:t>    COMMAND UnitTest1 --input detector.dat --</a:t>
            </a:r>
            <a:r>
              <a:rPr lang="hu-HU" sz="2000" dirty="0" err="1" smtClean="0">
                <a:solidFill>
                  <a:srgbClr val="333333"/>
                </a:solidFill>
                <a:latin typeface="Verdana" panose="020B0604030504040204" pitchFamily="34" charset="0"/>
              </a:rPr>
              <a:t>validate</a:t>
            </a:r>
            <a:r>
              <a:rPr lang="hu-HU" sz="2000" dirty="0" smtClean="0">
                <a:solidFill>
                  <a:srgbClr val="333333"/>
                </a:solidFill>
                <a:latin typeface="Verdana" panose="020B0604030504040204" pitchFamily="34" charset="0"/>
              </a:rPr>
              <a:t> result.dat</a:t>
            </a:r>
            <a:r>
              <a:rPr lang="hu-HU" sz="200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)</a:t>
            </a:r>
            <a:endParaRPr lang="hu-HU" sz="2000" dirty="0" smtClean="0">
              <a:solidFill>
                <a:srgbClr val="333333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39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CTest</a:t>
            </a:r>
            <a:r>
              <a:rPr lang="hu-HU" dirty="0" smtClean="0"/>
              <a:t> output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337930" y="1461536"/>
            <a:ext cx="105156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dirty="0" smtClean="0"/>
              <a:t>PS C:\Users\Matty\Build\Research\NMake&gt; </a:t>
            </a:r>
            <a:r>
              <a:rPr lang="hu-HU" dirty="0" err="1" smtClean="0"/>
              <a:t>ctest</a:t>
            </a:r>
            <a:endParaRPr lang="hu-HU" dirty="0" smtClean="0"/>
          </a:p>
          <a:p>
            <a:r>
              <a:rPr lang="hu-HU" dirty="0" smtClean="0"/>
              <a:t>Test project C:/Users/Matty/Build/Research/NMake</a:t>
            </a:r>
          </a:p>
          <a:p>
            <a:r>
              <a:rPr lang="hu-HU" dirty="0" smtClean="0"/>
              <a:t>      Start  1: </a:t>
            </a:r>
            <a:r>
              <a:rPr lang="hu-HU" dirty="0" err="1" smtClean="0"/>
              <a:t>Vector</a:t>
            </a:r>
            <a:r>
              <a:rPr lang="hu-HU" dirty="0" smtClean="0"/>
              <a:t> </a:t>
            </a:r>
            <a:r>
              <a:rPr lang="hu-HU" dirty="0" err="1" smtClean="0"/>
              <a:t>operations</a:t>
            </a:r>
            <a:endParaRPr lang="hu-HU" dirty="0" smtClean="0"/>
          </a:p>
          <a:p>
            <a:r>
              <a:rPr lang="hu-HU" dirty="0" smtClean="0"/>
              <a:t> 1/1 Test  #1: UnitTest1 ......................   </a:t>
            </a:r>
            <a:r>
              <a:rPr lang="hu-HU" dirty="0" err="1" smtClean="0"/>
              <a:t>Passed</a:t>
            </a:r>
            <a:r>
              <a:rPr lang="hu-HU" dirty="0" smtClean="0"/>
              <a:t>    1.58 sec</a:t>
            </a:r>
          </a:p>
          <a:p>
            <a:endParaRPr lang="hu-HU" dirty="0" smtClean="0"/>
          </a:p>
          <a:p>
            <a:r>
              <a:rPr lang="hu-HU" dirty="0" smtClean="0"/>
              <a:t>100% </a:t>
            </a:r>
            <a:r>
              <a:rPr lang="hu-HU" dirty="0" err="1" smtClean="0"/>
              <a:t>tests</a:t>
            </a:r>
            <a:r>
              <a:rPr lang="hu-HU" dirty="0" smtClean="0"/>
              <a:t> </a:t>
            </a:r>
            <a:r>
              <a:rPr lang="hu-HU" dirty="0" err="1" smtClean="0"/>
              <a:t>passed</a:t>
            </a:r>
            <a:r>
              <a:rPr lang="hu-HU" dirty="0" smtClean="0"/>
              <a:t>, 0 </a:t>
            </a:r>
            <a:r>
              <a:rPr lang="hu-HU" dirty="0" err="1" smtClean="0"/>
              <a:t>tests</a:t>
            </a:r>
            <a:r>
              <a:rPr lang="hu-HU" dirty="0" smtClean="0"/>
              <a:t> failed out of 1</a:t>
            </a:r>
          </a:p>
          <a:p>
            <a:endParaRPr lang="hu-HU" dirty="0" smtClean="0"/>
          </a:p>
          <a:p>
            <a:r>
              <a:rPr lang="hu-HU" dirty="0" smtClean="0"/>
              <a:t>Total Test </a:t>
            </a:r>
            <a:r>
              <a:rPr lang="hu-HU" dirty="0" err="1" smtClean="0"/>
              <a:t>time</a:t>
            </a:r>
            <a:r>
              <a:rPr lang="hu-HU" dirty="0" smtClean="0"/>
              <a:t> (</a:t>
            </a:r>
            <a:r>
              <a:rPr lang="hu-HU" dirty="0" err="1" smtClean="0"/>
              <a:t>real</a:t>
            </a:r>
            <a:r>
              <a:rPr lang="hu-HU" dirty="0" smtClean="0"/>
              <a:t>) =   1.58 sec</a:t>
            </a:r>
            <a:endParaRPr lang="hu-HU" dirty="0"/>
          </a:p>
        </p:txBody>
      </p:sp>
      <p:sp>
        <p:nvSpPr>
          <p:cNvPr id="3" name="Tartalom helye 2"/>
          <p:cNvSpPr txBox="1">
            <a:spLocks/>
          </p:cNvSpPr>
          <p:nvPr/>
        </p:nvSpPr>
        <p:spPr>
          <a:xfrm>
            <a:off x="337930" y="4099771"/>
            <a:ext cx="10515600" cy="188468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default</a:t>
            </a:r>
            <a:r>
              <a:rPr lang="hu-HU" dirty="0" smtClean="0"/>
              <a:t> </a:t>
            </a:r>
            <a:r>
              <a:rPr lang="hu-HU" dirty="0" err="1" smtClean="0"/>
              <a:t>checks</a:t>
            </a:r>
            <a:r>
              <a:rPr lang="hu-HU" dirty="0" smtClean="0"/>
              <a:t> </a:t>
            </a:r>
            <a:r>
              <a:rPr lang="hu-HU" dirty="0" err="1" smtClean="0"/>
              <a:t>if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exit</a:t>
            </a:r>
            <a:r>
              <a:rPr lang="hu-HU" dirty="0" smtClean="0"/>
              <a:t> </a:t>
            </a:r>
            <a:r>
              <a:rPr lang="hu-HU" dirty="0" err="1" smtClean="0"/>
              <a:t>code</a:t>
            </a:r>
            <a:r>
              <a:rPr lang="hu-HU" dirty="0" smtClean="0"/>
              <a:t> of UnitTest1 is 0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not</a:t>
            </a:r>
            <a:r>
              <a:rPr lang="hu-HU" dirty="0" smtClean="0"/>
              <a:t>.</a:t>
            </a:r>
          </a:p>
          <a:p>
            <a:r>
              <a:rPr lang="hu-HU" dirty="0" err="1" smtClean="0"/>
              <a:t>Can</a:t>
            </a:r>
            <a:r>
              <a:rPr lang="hu-HU" dirty="0"/>
              <a:t> </a:t>
            </a:r>
            <a:r>
              <a:rPr lang="hu-HU" dirty="0" smtClean="0"/>
              <a:t>be</a:t>
            </a:r>
            <a:r>
              <a:rPr lang="hu-HU" dirty="0"/>
              <a:t> </a:t>
            </a:r>
            <a:r>
              <a:rPr lang="hu-HU" dirty="0" err="1" smtClean="0"/>
              <a:t>customized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match</a:t>
            </a:r>
            <a:r>
              <a:rPr lang="hu-HU" dirty="0" smtClean="0"/>
              <a:t> </a:t>
            </a:r>
            <a:r>
              <a:rPr lang="hu-HU" dirty="0" err="1" smtClean="0"/>
              <a:t>console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file output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another</a:t>
            </a:r>
            <a:r>
              <a:rPr lang="hu-HU" dirty="0" smtClean="0"/>
              <a:t> file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even</a:t>
            </a:r>
            <a:r>
              <a:rPr lang="hu-HU" dirty="0" smtClean="0"/>
              <a:t> a </a:t>
            </a:r>
            <a:r>
              <a:rPr lang="hu-HU" dirty="0" err="1" smtClean="0"/>
              <a:t>regular</a:t>
            </a:r>
            <a:r>
              <a:rPr lang="hu-HU" dirty="0" smtClean="0"/>
              <a:t> </a:t>
            </a:r>
            <a:r>
              <a:rPr lang="hu-HU" dirty="0" err="1" smtClean="0"/>
              <a:t>expression</a:t>
            </a:r>
            <a:r>
              <a:rPr lang="hu-HU" dirty="0" smtClean="0"/>
              <a:t> </a:t>
            </a:r>
            <a:r>
              <a:rPr lang="hu-HU" dirty="0" err="1" smtClean="0"/>
              <a:t>instead</a:t>
            </a:r>
            <a:endParaRPr lang="hu-HU" dirty="0" smtClean="0"/>
          </a:p>
          <a:p>
            <a:r>
              <a:rPr lang="hu-HU" dirty="0" smtClean="0"/>
              <a:t>The</a:t>
            </a:r>
            <a:r>
              <a:rPr lang="hu-HU" dirty="0"/>
              <a:t> </a:t>
            </a:r>
            <a:r>
              <a:rPr lang="hu-HU" dirty="0" err="1" smtClean="0"/>
              <a:t>formatting</a:t>
            </a:r>
            <a:r>
              <a:rPr lang="hu-HU" dirty="0"/>
              <a:t> </a:t>
            </a:r>
            <a:r>
              <a:rPr lang="hu-HU" dirty="0" smtClean="0"/>
              <a:t>of</a:t>
            </a:r>
            <a:r>
              <a:rPr lang="hu-HU" dirty="0"/>
              <a:t> </a:t>
            </a:r>
            <a:r>
              <a:rPr lang="hu-HU" dirty="0" err="1" smtClean="0"/>
              <a:t>CTest’s</a:t>
            </a:r>
            <a:r>
              <a:rPr lang="hu-HU" dirty="0"/>
              <a:t> </a:t>
            </a:r>
            <a:r>
              <a:rPr lang="hu-HU" dirty="0" smtClean="0"/>
              <a:t>output</a:t>
            </a:r>
            <a:r>
              <a:rPr lang="hu-HU" dirty="0"/>
              <a:t> </a:t>
            </a:r>
            <a:r>
              <a:rPr lang="hu-HU" dirty="0" err="1" smtClean="0"/>
              <a:t>can</a:t>
            </a:r>
            <a:r>
              <a:rPr lang="hu-HU" dirty="0"/>
              <a:t> </a:t>
            </a:r>
            <a:r>
              <a:rPr lang="hu-HU" dirty="0" err="1" smtClean="0"/>
              <a:t>also</a:t>
            </a:r>
            <a:r>
              <a:rPr lang="hu-HU" dirty="0"/>
              <a:t> </a:t>
            </a:r>
            <a:r>
              <a:rPr lang="hu-HU" dirty="0" smtClean="0"/>
              <a:t>be</a:t>
            </a:r>
            <a:r>
              <a:rPr lang="hu-HU" dirty="0"/>
              <a:t> </a:t>
            </a:r>
            <a:r>
              <a:rPr lang="hu-HU" dirty="0" err="1" smtClean="0"/>
              <a:t>customize</a:t>
            </a:r>
            <a:r>
              <a:rPr lang="hu-HU" dirty="0" err="1"/>
              <a:t>d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95338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CPack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cross</a:t>
            </a:r>
            <a:r>
              <a:rPr lang="hu-HU" dirty="0" smtClean="0"/>
              <a:t>-platform </a:t>
            </a:r>
            <a:r>
              <a:rPr lang="hu-HU" dirty="0" err="1" smtClean="0"/>
              <a:t>packaging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Applications</a:t>
            </a:r>
            <a:r>
              <a:rPr lang="hu-HU" dirty="0" smtClean="0"/>
              <a:t> </a:t>
            </a:r>
            <a:r>
              <a:rPr lang="hu-HU" dirty="0" err="1" smtClean="0"/>
              <a:t>built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CMake</a:t>
            </a:r>
            <a:r>
              <a:rPr lang="hu-HU" dirty="0" smtClean="0"/>
              <a:t> </a:t>
            </a:r>
            <a:r>
              <a:rPr lang="hu-HU" dirty="0" err="1" smtClean="0"/>
              <a:t>can</a:t>
            </a:r>
            <a:r>
              <a:rPr lang="hu-HU" dirty="0" smtClean="0"/>
              <a:t> </a:t>
            </a:r>
            <a:r>
              <a:rPr lang="hu-HU" dirty="0" err="1" smtClean="0"/>
              <a:t>trivially</a:t>
            </a:r>
            <a:r>
              <a:rPr lang="hu-HU" dirty="0" smtClean="0"/>
              <a:t> be </a:t>
            </a:r>
            <a:r>
              <a:rPr lang="hu-HU" dirty="0" err="1" smtClean="0"/>
              <a:t>packaged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distribution</a:t>
            </a:r>
            <a:endParaRPr lang="hu-HU" dirty="0" smtClean="0"/>
          </a:p>
          <a:p>
            <a:r>
              <a:rPr lang="hu-HU" dirty="0" err="1" smtClean="0"/>
              <a:t>Because</a:t>
            </a:r>
            <a:r>
              <a:rPr lang="hu-HU" dirty="0"/>
              <a:t> </a:t>
            </a:r>
            <a:r>
              <a:rPr lang="hu-HU" dirty="0" err="1" smtClean="0"/>
              <a:t>packaging</a:t>
            </a:r>
            <a:r>
              <a:rPr lang="hu-HU" dirty="0"/>
              <a:t> </a:t>
            </a:r>
            <a:r>
              <a:rPr lang="hu-HU" dirty="0" err="1" smtClean="0"/>
              <a:t>varies</a:t>
            </a:r>
            <a:r>
              <a:rPr lang="hu-HU" dirty="0"/>
              <a:t> </a:t>
            </a:r>
            <a:r>
              <a:rPr lang="hu-HU" dirty="0" err="1" smtClean="0"/>
              <a:t>greatly</a:t>
            </a:r>
            <a:r>
              <a:rPr lang="hu-HU" dirty="0"/>
              <a:t> </a:t>
            </a:r>
            <a:r>
              <a:rPr lang="hu-HU" dirty="0" err="1" smtClean="0"/>
              <a:t>between</a:t>
            </a:r>
            <a:r>
              <a:rPr lang="hu-HU" dirty="0"/>
              <a:t> </a:t>
            </a:r>
            <a:r>
              <a:rPr lang="hu-HU" dirty="0" err="1" smtClean="0"/>
              <a:t>platforms</a:t>
            </a:r>
            <a:r>
              <a:rPr lang="hu-HU" dirty="0" smtClean="0"/>
              <a:t>, </a:t>
            </a:r>
            <a:r>
              <a:rPr lang="hu-HU" dirty="0" err="1" smtClean="0"/>
              <a:t>requires</a:t>
            </a:r>
            <a:r>
              <a:rPr lang="hu-HU" dirty="0" smtClean="0"/>
              <a:t> </a:t>
            </a:r>
            <a:r>
              <a:rPr lang="hu-HU" dirty="0" err="1" smtClean="0"/>
              <a:t>duplicated</a:t>
            </a:r>
            <a:r>
              <a:rPr lang="hu-HU" dirty="0" smtClean="0"/>
              <a:t> „</a:t>
            </a:r>
            <a:r>
              <a:rPr lang="hu-HU" dirty="0" err="1" smtClean="0"/>
              <a:t>boilerplate</a:t>
            </a:r>
            <a:r>
              <a:rPr lang="hu-HU" dirty="0" smtClean="0"/>
              <a:t>”</a:t>
            </a:r>
          </a:p>
          <a:p>
            <a:pPr lvl="1"/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Boilerplate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is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package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author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company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name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, version,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icons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contact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, etc.</a:t>
            </a:r>
          </a:p>
          <a:p>
            <a:r>
              <a:rPr lang="hu-HU" dirty="0" smtClean="0"/>
              <a:t>10-20</a:t>
            </a:r>
            <a:r>
              <a:rPr lang="hu-HU" dirty="0"/>
              <a:t> </a:t>
            </a:r>
            <a:r>
              <a:rPr lang="hu-HU" dirty="0" err="1" smtClean="0"/>
              <a:t>lines</a:t>
            </a:r>
            <a:r>
              <a:rPr lang="hu-HU" dirty="0"/>
              <a:t> </a:t>
            </a:r>
            <a:r>
              <a:rPr lang="hu-HU" dirty="0" smtClean="0"/>
              <a:t>per</a:t>
            </a:r>
            <a:r>
              <a:rPr lang="hu-HU" dirty="0"/>
              <a:t> </a:t>
            </a:r>
            <a:r>
              <a:rPr lang="hu-HU" dirty="0" smtClean="0"/>
              <a:t>platform</a:t>
            </a:r>
            <a:r>
              <a:rPr lang="hu-HU" dirty="0"/>
              <a:t> </a:t>
            </a:r>
            <a:r>
              <a:rPr lang="hu-HU" dirty="0" err="1" smtClean="0"/>
              <a:t>can</a:t>
            </a:r>
            <a:r>
              <a:rPr lang="hu-HU" dirty="0"/>
              <a:t> </a:t>
            </a:r>
            <a:r>
              <a:rPr lang="hu-HU" dirty="0" err="1" smtClean="0"/>
              <a:t>create</a:t>
            </a:r>
            <a:endParaRPr lang="hu-HU" dirty="0"/>
          </a:p>
          <a:p>
            <a:pPr lvl="1"/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DEB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packages</a:t>
            </a:r>
            <a:endParaRPr lang="hu-HU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RPM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packages</a:t>
            </a:r>
            <a:endParaRPr lang="hu-HU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Self-extracting</a:t>
            </a:r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EXE </a:t>
            </a:r>
            <a:r>
              <a:rPr lang="hu-HU" dirty="0" err="1" smtClean="0">
                <a:solidFill>
                  <a:schemeClr val="bg1">
                    <a:lumMod val="50000"/>
                  </a:schemeClr>
                </a:solidFill>
              </a:rPr>
              <a:t>installers</a:t>
            </a:r>
            <a:endParaRPr lang="hu-HU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36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How</a:t>
            </a:r>
            <a:r>
              <a:rPr lang="hu-HU" dirty="0" smtClean="0"/>
              <a:t> </a:t>
            </a:r>
            <a:r>
              <a:rPr lang="hu-HU" dirty="0" err="1" smtClean="0"/>
              <a:t>does</a:t>
            </a:r>
            <a:r>
              <a:rPr lang="hu-HU" dirty="0"/>
              <a:t> </a:t>
            </a:r>
            <a:r>
              <a:rPr lang="hu-HU" dirty="0" smtClean="0"/>
              <a:t>a C/C++ </a:t>
            </a:r>
            <a:r>
              <a:rPr lang="hu-HU" dirty="0" err="1" smtClean="0"/>
              <a:t>application</a:t>
            </a:r>
            <a:r>
              <a:rPr lang="hu-HU" dirty="0" smtClean="0"/>
              <a:t> </a:t>
            </a:r>
            <a:r>
              <a:rPr lang="hu-HU" dirty="0" err="1" smtClean="0"/>
              <a:t>compile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Lekerekített téglalap 2"/>
          <p:cNvSpPr/>
          <p:nvPr/>
        </p:nvSpPr>
        <p:spPr>
          <a:xfrm>
            <a:off x="337930" y="1419497"/>
            <a:ext cx="1952424" cy="4789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vector</a:t>
            </a:r>
            <a:endParaRPr lang="hu-HU" dirty="0"/>
          </a:p>
        </p:txBody>
      </p:sp>
      <p:sp>
        <p:nvSpPr>
          <p:cNvPr id="4" name="Lekerekített téglalap 3"/>
          <p:cNvSpPr/>
          <p:nvPr/>
        </p:nvSpPr>
        <p:spPr>
          <a:xfrm>
            <a:off x="337930" y="2242457"/>
            <a:ext cx="1952424" cy="4789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algorithm</a:t>
            </a:r>
            <a:endParaRPr lang="hu-HU" dirty="0"/>
          </a:p>
        </p:txBody>
      </p:sp>
      <p:sp>
        <p:nvSpPr>
          <p:cNvPr id="5" name="Lekerekített téglalap 4"/>
          <p:cNvSpPr/>
          <p:nvPr/>
        </p:nvSpPr>
        <p:spPr>
          <a:xfrm>
            <a:off x="337930" y="3065417"/>
            <a:ext cx="1952424" cy="4789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/>
              <a:t>iostream</a:t>
            </a:r>
            <a:endParaRPr lang="hu-HU" dirty="0"/>
          </a:p>
        </p:txBody>
      </p:sp>
      <p:sp>
        <p:nvSpPr>
          <p:cNvPr id="6" name="Lekerekített téglalap 5"/>
          <p:cNvSpPr/>
          <p:nvPr/>
        </p:nvSpPr>
        <p:spPr>
          <a:xfrm>
            <a:off x="337930" y="3888377"/>
            <a:ext cx="1952424" cy="4789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RK4.hpp</a:t>
            </a:r>
            <a:endParaRPr lang="hu-HU" dirty="0"/>
          </a:p>
        </p:txBody>
      </p:sp>
      <p:sp>
        <p:nvSpPr>
          <p:cNvPr id="7" name="Lekerekített téglalap 6"/>
          <p:cNvSpPr/>
          <p:nvPr/>
        </p:nvSpPr>
        <p:spPr>
          <a:xfrm>
            <a:off x="337930" y="4711337"/>
            <a:ext cx="1952424" cy="4789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Interaction.hpp</a:t>
            </a:r>
            <a:endParaRPr lang="hu-HU" dirty="0"/>
          </a:p>
        </p:txBody>
      </p:sp>
      <p:sp>
        <p:nvSpPr>
          <p:cNvPr id="11" name="Lekerekített téglalap 10"/>
          <p:cNvSpPr/>
          <p:nvPr/>
        </p:nvSpPr>
        <p:spPr>
          <a:xfrm>
            <a:off x="3129027" y="1898469"/>
            <a:ext cx="1952424" cy="47897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Application.cpp</a:t>
            </a:r>
            <a:endParaRPr lang="hu-HU" dirty="0"/>
          </a:p>
        </p:txBody>
      </p:sp>
      <p:sp>
        <p:nvSpPr>
          <p:cNvPr id="12" name="Lekerekített téglalap 11"/>
          <p:cNvSpPr/>
          <p:nvPr/>
        </p:nvSpPr>
        <p:spPr>
          <a:xfrm>
            <a:off x="3129027" y="2721429"/>
            <a:ext cx="1952424" cy="47897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FileReader.cpp</a:t>
            </a:r>
            <a:endParaRPr lang="hu-HU" dirty="0"/>
          </a:p>
        </p:txBody>
      </p:sp>
      <p:sp>
        <p:nvSpPr>
          <p:cNvPr id="13" name="Lekerekített téglalap 12"/>
          <p:cNvSpPr/>
          <p:nvPr/>
        </p:nvSpPr>
        <p:spPr>
          <a:xfrm>
            <a:off x="3129027" y="3544389"/>
            <a:ext cx="1952424" cy="47897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Particle.cpp</a:t>
            </a:r>
            <a:endParaRPr lang="hu-HU" dirty="0"/>
          </a:p>
        </p:txBody>
      </p:sp>
      <p:sp>
        <p:nvSpPr>
          <p:cNvPr id="14" name="Lekerekített téglalap 13"/>
          <p:cNvSpPr/>
          <p:nvPr/>
        </p:nvSpPr>
        <p:spPr>
          <a:xfrm>
            <a:off x="3129027" y="4367349"/>
            <a:ext cx="1952424" cy="47897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Solver.cpp</a:t>
            </a:r>
            <a:endParaRPr lang="hu-HU" dirty="0"/>
          </a:p>
        </p:txBody>
      </p:sp>
      <p:sp>
        <p:nvSpPr>
          <p:cNvPr id="22" name="Felfelé nyíl 21"/>
          <p:cNvSpPr/>
          <p:nvPr/>
        </p:nvSpPr>
        <p:spPr>
          <a:xfrm>
            <a:off x="1174804" y="5320937"/>
            <a:ext cx="278675" cy="55734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Felfelé nyíl 22"/>
          <p:cNvSpPr/>
          <p:nvPr/>
        </p:nvSpPr>
        <p:spPr>
          <a:xfrm>
            <a:off x="3965901" y="4950823"/>
            <a:ext cx="278675" cy="557349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4" name="Szövegdoboz 23"/>
          <p:cNvSpPr txBox="1"/>
          <p:nvPr/>
        </p:nvSpPr>
        <p:spPr>
          <a:xfrm>
            <a:off x="795981" y="5878286"/>
            <a:ext cx="1036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Headers</a:t>
            </a:r>
            <a:endParaRPr lang="hu-HU" dirty="0"/>
          </a:p>
        </p:txBody>
      </p:sp>
      <p:sp>
        <p:nvSpPr>
          <p:cNvPr id="25" name="Szövegdoboz 24"/>
          <p:cNvSpPr txBox="1"/>
          <p:nvPr/>
        </p:nvSpPr>
        <p:spPr>
          <a:xfrm>
            <a:off x="3587078" y="5517663"/>
            <a:ext cx="1036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Sources</a:t>
            </a:r>
            <a:endParaRPr lang="hu-HU" dirty="0"/>
          </a:p>
        </p:txBody>
      </p:sp>
      <p:cxnSp>
        <p:nvCxnSpPr>
          <p:cNvPr id="15" name="Egyenes összekötő nyíllal 14"/>
          <p:cNvCxnSpPr>
            <a:stCxn id="5" idx="3"/>
            <a:endCxn id="11" idx="1"/>
          </p:cNvCxnSpPr>
          <p:nvPr/>
        </p:nvCxnSpPr>
        <p:spPr>
          <a:xfrm flipV="1">
            <a:off x="2290354" y="2137955"/>
            <a:ext cx="838673" cy="11669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Egyenes összekötő nyíllal 16"/>
          <p:cNvCxnSpPr>
            <a:stCxn id="4" idx="3"/>
            <a:endCxn id="11" idx="1"/>
          </p:cNvCxnSpPr>
          <p:nvPr/>
        </p:nvCxnSpPr>
        <p:spPr>
          <a:xfrm flipV="1">
            <a:off x="2290354" y="2137955"/>
            <a:ext cx="838673" cy="3439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>
            <a:stCxn id="3" idx="3"/>
            <a:endCxn id="11" idx="1"/>
          </p:cNvCxnSpPr>
          <p:nvPr/>
        </p:nvCxnSpPr>
        <p:spPr>
          <a:xfrm>
            <a:off x="2290354" y="1658983"/>
            <a:ext cx="838673" cy="4789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Egyenes összekötő nyíllal 20"/>
          <p:cNvCxnSpPr>
            <a:stCxn id="5" idx="3"/>
            <a:endCxn id="12" idx="1"/>
          </p:cNvCxnSpPr>
          <p:nvPr/>
        </p:nvCxnSpPr>
        <p:spPr>
          <a:xfrm flipV="1">
            <a:off x="2290354" y="2960915"/>
            <a:ext cx="838673" cy="3439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Egyenes összekötő nyíllal 26"/>
          <p:cNvCxnSpPr>
            <a:stCxn id="3" idx="3"/>
            <a:endCxn id="13" idx="1"/>
          </p:cNvCxnSpPr>
          <p:nvPr/>
        </p:nvCxnSpPr>
        <p:spPr>
          <a:xfrm>
            <a:off x="2290354" y="1658983"/>
            <a:ext cx="838673" cy="212489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Egyenes összekötő nyíllal 28"/>
          <p:cNvCxnSpPr>
            <a:stCxn id="4" idx="3"/>
            <a:endCxn id="13" idx="1"/>
          </p:cNvCxnSpPr>
          <p:nvPr/>
        </p:nvCxnSpPr>
        <p:spPr>
          <a:xfrm>
            <a:off x="2290354" y="2481943"/>
            <a:ext cx="838673" cy="13019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Egyenes összekötő nyíllal 30"/>
          <p:cNvCxnSpPr>
            <a:stCxn id="5" idx="3"/>
            <a:endCxn id="13" idx="1"/>
          </p:cNvCxnSpPr>
          <p:nvPr/>
        </p:nvCxnSpPr>
        <p:spPr>
          <a:xfrm>
            <a:off x="2290354" y="3304903"/>
            <a:ext cx="838673" cy="4789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Egyenes összekötő nyíllal 32"/>
          <p:cNvCxnSpPr>
            <a:stCxn id="7" idx="3"/>
            <a:endCxn id="13" idx="1"/>
          </p:cNvCxnSpPr>
          <p:nvPr/>
        </p:nvCxnSpPr>
        <p:spPr>
          <a:xfrm flipV="1">
            <a:off x="2290354" y="3783875"/>
            <a:ext cx="838673" cy="11669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Egyenes összekötő nyíllal 34"/>
          <p:cNvCxnSpPr>
            <a:stCxn id="7" idx="3"/>
            <a:endCxn id="14" idx="1"/>
          </p:cNvCxnSpPr>
          <p:nvPr/>
        </p:nvCxnSpPr>
        <p:spPr>
          <a:xfrm flipV="1">
            <a:off x="2290354" y="4606835"/>
            <a:ext cx="838673" cy="3439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Egyenes összekötő nyíllal 36"/>
          <p:cNvCxnSpPr>
            <a:stCxn id="6" idx="3"/>
            <a:endCxn id="14" idx="1"/>
          </p:cNvCxnSpPr>
          <p:nvPr/>
        </p:nvCxnSpPr>
        <p:spPr>
          <a:xfrm>
            <a:off x="2290354" y="4127863"/>
            <a:ext cx="838673" cy="4789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Egyenes összekötő nyíllal 38"/>
          <p:cNvCxnSpPr>
            <a:stCxn id="5" idx="3"/>
            <a:endCxn id="14" idx="1"/>
          </p:cNvCxnSpPr>
          <p:nvPr/>
        </p:nvCxnSpPr>
        <p:spPr>
          <a:xfrm>
            <a:off x="2290354" y="3304903"/>
            <a:ext cx="838673" cy="13019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Szövegdoboz 39"/>
              <p:cNvSpPr txBox="1"/>
              <p:nvPr/>
            </p:nvSpPr>
            <p:spPr>
              <a:xfrm>
                <a:off x="5207727" y="1550126"/>
                <a:ext cx="5686696" cy="44935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hu-HU" sz="2200" dirty="0" err="1" smtClean="0"/>
                  <a:t>Each</a:t>
                </a:r>
                <a:r>
                  <a:rPr lang="hu-HU" sz="2200" dirty="0" smtClean="0"/>
                  <a:t> </a:t>
                </a:r>
                <a:r>
                  <a:rPr lang="hu-HU" sz="2200" dirty="0" err="1" smtClean="0"/>
                  <a:t>source</a:t>
                </a:r>
                <a:r>
                  <a:rPr lang="hu-HU" sz="2200" dirty="0" smtClean="0"/>
                  <a:t> file </a:t>
                </a:r>
                <a:r>
                  <a:rPr lang="hu-HU" sz="2200" dirty="0" err="1" smtClean="0"/>
                  <a:t>references</a:t>
                </a:r>
                <a:r>
                  <a:rPr lang="hu-HU" sz="2200" dirty="0" smtClean="0"/>
                  <a:t> (</a:t>
                </a:r>
                <a:r>
                  <a:rPr lang="hu-HU" sz="2200" dirty="0" err="1" smtClean="0"/>
                  <a:t>includes</a:t>
                </a:r>
                <a:r>
                  <a:rPr lang="hu-HU" sz="2200" dirty="0" smtClean="0"/>
                  <a:t>) </a:t>
                </a:r>
                <a14:m>
                  <m:oMath xmlns:m="http://schemas.openxmlformats.org/officeDocument/2006/math">
                    <m:r>
                      <a:rPr lang="hu-HU" sz="22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hu-HU" sz="2200" dirty="0" smtClean="0"/>
                  <a:t> headers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hu-HU" sz="2200" dirty="0" err="1" smtClean="0"/>
                  <a:t>Headers</a:t>
                </a:r>
                <a:r>
                  <a:rPr lang="hu-HU" sz="2200" dirty="0" smtClean="0"/>
                  <a:t> </a:t>
                </a:r>
                <a:r>
                  <a:rPr lang="hu-HU" sz="2200" dirty="0" err="1" smtClean="0"/>
                  <a:t>may</a:t>
                </a:r>
                <a:r>
                  <a:rPr lang="hu-HU" sz="2200" dirty="0" smtClean="0"/>
                  <a:t> </a:t>
                </a:r>
                <a:r>
                  <a:rPr lang="hu-HU" sz="2200" dirty="0" err="1" smtClean="0"/>
                  <a:t>reference</a:t>
                </a:r>
                <a:r>
                  <a:rPr lang="hu-HU" sz="2200" dirty="0" smtClean="0"/>
                  <a:t> </a:t>
                </a:r>
                <a:r>
                  <a:rPr lang="hu-HU" sz="2200" dirty="0" err="1" smtClean="0"/>
                  <a:t>each</a:t>
                </a:r>
                <a:r>
                  <a:rPr lang="hu-HU" sz="2200" dirty="0" smtClean="0"/>
                  <a:t> </a:t>
                </a:r>
                <a:r>
                  <a:rPr lang="hu-HU" sz="2200" dirty="0" err="1" smtClean="0"/>
                  <a:t>other</a:t>
                </a:r>
                <a:endParaRPr lang="hu-HU" sz="2200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hu-HU" sz="2200" dirty="0" smtClean="0"/>
                  <a:t>C/C++ has a </a:t>
                </a:r>
                <a:r>
                  <a:rPr lang="hu-HU" sz="2200" dirty="0" err="1" smtClean="0">
                    <a:hlinkClick r:id="rId2"/>
                  </a:rPr>
                  <a:t>One</a:t>
                </a:r>
                <a:r>
                  <a:rPr lang="hu-HU" sz="2200" dirty="0" smtClean="0">
                    <a:hlinkClick r:id="rId2"/>
                  </a:rPr>
                  <a:t> </a:t>
                </a:r>
                <a:r>
                  <a:rPr lang="hu-HU" sz="2200" dirty="0" err="1" smtClean="0">
                    <a:hlinkClick r:id="rId2"/>
                  </a:rPr>
                  <a:t>Defintion</a:t>
                </a:r>
                <a:r>
                  <a:rPr lang="hu-HU" sz="2200" dirty="0" smtClean="0">
                    <a:hlinkClick r:id="rId2"/>
                  </a:rPr>
                  <a:t> </a:t>
                </a:r>
                <a:r>
                  <a:rPr lang="hu-HU" sz="2200" dirty="0" err="1" smtClean="0">
                    <a:hlinkClick r:id="rId2"/>
                  </a:rPr>
                  <a:t>Rule</a:t>
                </a:r>
                <a:endParaRPr lang="hu-HU" sz="2200" dirty="0" smtClean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hu-HU" sz="2200" dirty="0" err="1" smtClean="0"/>
                  <a:t>Multiple</a:t>
                </a:r>
                <a:r>
                  <a:rPr lang="hu-HU" sz="2200" dirty="0" smtClean="0"/>
                  <a:t> </a:t>
                </a:r>
                <a:r>
                  <a:rPr lang="hu-HU" sz="2200" dirty="0" err="1" smtClean="0"/>
                  <a:t>inclusions</a:t>
                </a:r>
                <a:r>
                  <a:rPr lang="hu-HU" sz="2200" dirty="0" smtClean="0"/>
                  <a:t> of a </a:t>
                </a:r>
                <a:r>
                  <a:rPr lang="hu-HU" sz="2200" dirty="0" err="1" smtClean="0"/>
                  <a:t>header</a:t>
                </a:r>
                <a:r>
                  <a:rPr lang="hu-HU" sz="2200" dirty="0" smtClean="0"/>
                  <a:t> </a:t>
                </a:r>
                <a:r>
                  <a:rPr lang="hu-HU" sz="2200" dirty="0" err="1" smtClean="0"/>
                  <a:t>would</a:t>
                </a:r>
                <a:r>
                  <a:rPr lang="hu-HU" sz="2200" dirty="0" smtClean="0"/>
                  <a:t> </a:t>
                </a:r>
                <a:r>
                  <a:rPr lang="hu-HU" sz="2200" dirty="0" err="1" smtClean="0"/>
                  <a:t>violate</a:t>
                </a:r>
                <a:r>
                  <a:rPr lang="hu-HU" sz="2200" dirty="0" smtClean="0"/>
                  <a:t> ODR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hu-HU" sz="2200" dirty="0" err="1" smtClean="0"/>
                  <a:t>Headers</a:t>
                </a:r>
                <a:r>
                  <a:rPr lang="hu-HU" sz="2200" dirty="0" smtClean="0"/>
                  <a:t> </a:t>
                </a:r>
                <a:r>
                  <a:rPr lang="hu-HU" sz="2200" dirty="0" err="1" smtClean="0"/>
                  <a:t>can</a:t>
                </a:r>
                <a:r>
                  <a:rPr lang="hu-HU" sz="2200" dirty="0" smtClean="0"/>
                  <a:t> be </a:t>
                </a:r>
                <a:r>
                  <a:rPr lang="hu-HU" sz="2200" dirty="0" err="1" smtClean="0"/>
                  <a:t>guarded</a:t>
                </a:r>
                <a:r>
                  <a:rPr lang="hu-HU" sz="2200" dirty="0" smtClean="0"/>
                  <a:t> </a:t>
                </a:r>
                <a:r>
                  <a:rPr lang="hu-HU" sz="2200" dirty="0" err="1" smtClean="0"/>
                  <a:t>against</a:t>
                </a:r>
                <a:r>
                  <a:rPr lang="hu-HU" sz="2200" dirty="0" smtClean="0"/>
                  <a:t> </a:t>
                </a:r>
                <a:r>
                  <a:rPr lang="hu-HU" sz="2200" dirty="0" err="1" smtClean="0"/>
                  <a:t>multiple</a:t>
                </a:r>
                <a:r>
                  <a:rPr lang="hu-HU" sz="2200" dirty="0" smtClean="0"/>
                  <a:t> </a:t>
                </a:r>
                <a:r>
                  <a:rPr lang="hu-HU" sz="2200" dirty="0" err="1" smtClean="0"/>
                  <a:t>inclusions</a:t>
                </a:r>
                <a:r>
                  <a:rPr lang="hu-HU" sz="2200" dirty="0" smtClean="0"/>
                  <a:t> (</a:t>
                </a:r>
                <a:r>
                  <a:rPr lang="hu-HU" sz="2200" dirty="0" err="1" smtClean="0">
                    <a:hlinkClick r:id="rId3"/>
                  </a:rPr>
                  <a:t>Include</a:t>
                </a:r>
                <a:r>
                  <a:rPr lang="hu-HU" sz="2200" dirty="0" smtClean="0">
                    <a:hlinkClick r:id="rId3"/>
                  </a:rPr>
                  <a:t> </a:t>
                </a:r>
                <a:r>
                  <a:rPr lang="hu-HU" sz="2200" dirty="0" err="1" smtClean="0">
                    <a:hlinkClick r:id="rId3"/>
                  </a:rPr>
                  <a:t>Guard</a:t>
                </a:r>
                <a:r>
                  <a:rPr lang="hu-HU" sz="2200" dirty="0" smtClean="0"/>
                  <a:t>)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hu-HU" sz="2200" dirty="0" err="1" smtClean="0"/>
                  <a:t>Why</a:t>
                </a:r>
                <a:r>
                  <a:rPr lang="hu-HU" sz="2200" dirty="0" smtClean="0"/>
                  <a:t> </a:t>
                </a:r>
                <a:r>
                  <a:rPr lang="hu-HU" sz="2200" dirty="0" err="1" smtClean="0"/>
                  <a:t>do</a:t>
                </a:r>
                <a:r>
                  <a:rPr lang="hu-HU" sz="2200" dirty="0" smtClean="0"/>
                  <a:t> we </a:t>
                </a:r>
                <a:r>
                  <a:rPr lang="hu-HU" sz="2200" dirty="0" err="1" smtClean="0"/>
                  <a:t>split</a:t>
                </a:r>
                <a:r>
                  <a:rPr lang="hu-HU" sz="2200" dirty="0" smtClean="0"/>
                  <a:t> </a:t>
                </a:r>
                <a:r>
                  <a:rPr lang="hu-HU" sz="2200" dirty="0" err="1" smtClean="0"/>
                  <a:t>code</a:t>
                </a:r>
                <a:r>
                  <a:rPr lang="hu-HU" sz="2200" dirty="0" smtClean="0"/>
                  <a:t> </a:t>
                </a:r>
                <a:r>
                  <a:rPr lang="hu-HU" sz="2200" dirty="0" err="1" smtClean="0"/>
                  <a:t>like</a:t>
                </a:r>
                <a:r>
                  <a:rPr lang="hu-HU" sz="2200" dirty="0" smtClean="0"/>
                  <a:t> </a:t>
                </a:r>
                <a:r>
                  <a:rPr lang="hu-HU" sz="2200" dirty="0" err="1" smtClean="0"/>
                  <a:t>this</a:t>
                </a:r>
                <a:r>
                  <a:rPr lang="hu-HU" sz="2200" dirty="0" smtClean="0"/>
                  <a:t> </a:t>
                </a:r>
                <a:r>
                  <a:rPr lang="hu-HU" sz="2200" dirty="0" err="1" smtClean="0"/>
                  <a:t>if</a:t>
                </a:r>
                <a:r>
                  <a:rPr lang="hu-HU" sz="2200" dirty="0" smtClean="0"/>
                  <a:t> </a:t>
                </a:r>
                <a:r>
                  <a:rPr lang="hu-HU" sz="2200" dirty="0" err="1" smtClean="0"/>
                  <a:t>it’s</a:t>
                </a:r>
                <a:r>
                  <a:rPr lang="hu-HU" sz="2200" dirty="0" smtClean="0"/>
                  <a:t> </a:t>
                </a:r>
                <a:r>
                  <a:rPr lang="hu-HU" sz="2200" dirty="0" err="1" smtClean="0"/>
                  <a:t>so</a:t>
                </a:r>
                <a:r>
                  <a:rPr lang="hu-HU" sz="2200" dirty="0" smtClean="0"/>
                  <a:t> </a:t>
                </a:r>
                <a:r>
                  <a:rPr lang="hu-HU" sz="2200" dirty="0" err="1" smtClean="0"/>
                  <a:t>complicated</a:t>
                </a:r>
                <a:r>
                  <a:rPr lang="hu-HU" sz="2200" dirty="0" smtClean="0"/>
                  <a:t>?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hu-HU" sz="2200" dirty="0" err="1" smtClean="0"/>
                  <a:t>Clear</a:t>
                </a:r>
                <a:r>
                  <a:rPr lang="hu-HU" sz="2200" dirty="0" smtClean="0"/>
                  <a:t> </a:t>
                </a:r>
                <a:r>
                  <a:rPr lang="hu-HU" sz="2200" dirty="0" err="1" smtClean="0"/>
                  <a:t>seperation</a:t>
                </a:r>
                <a:r>
                  <a:rPr lang="hu-HU" sz="2200" dirty="0" smtClean="0"/>
                  <a:t> of </a:t>
                </a:r>
                <a:r>
                  <a:rPr lang="hu-HU" sz="2200" dirty="0" err="1" smtClean="0"/>
                  <a:t>features</a:t>
                </a:r>
                <a:r>
                  <a:rPr lang="hu-HU" sz="2200" dirty="0" smtClean="0"/>
                  <a:t> </a:t>
                </a:r>
                <a:r>
                  <a:rPr lang="hu-HU" sz="2200" dirty="0" err="1" smtClean="0"/>
                  <a:t>from</a:t>
                </a:r>
                <a:r>
                  <a:rPr lang="hu-HU" sz="2200" dirty="0" smtClean="0"/>
                  <a:t> </a:t>
                </a:r>
                <a:r>
                  <a:rPr lang="hu-HU" sz="2200" dirty="0" err="1" smtClean="0"/>
                  <a:t>implementation</a:t>
                </a:r>
                <a:endParaRPr lang="hu-HU" sz="2200" dirty="0" smtClean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hu-HU" sz="2200" dirty="0" err="1" smtClean="0"/>
                  <a:t>Compile</a:t>
                </a:r>
                <a:r>
                  <a:rPr lang="hu-HU" sz="2200" dirty="0" smtClean="0"/>
                  <a:t> </a:t>
                </a:r>
                <a:r>
                  <a:rPr lang="hu-HU" sz="2200" dirty="0" err="1" smtClean="0"/>
                  <a:t>times</a:t>
                </a:r>
                <a:r>
                  <a:rPr lang="hu-HU" sz="2200" dirty="0" smtClean="0"/>
                  <a:t> (</a:t>
                </a:r>
                <a:r>
                  <a:rPr lang="hu-HU" sz="2200" dirty="0" err="1" smtClean="0"/>
                  <a:t>see</a:t>
                </a:r>
                <a:r>
                  <a:rPr lang="hu-HU" sz="2200" dirty="0" smtClean="0"/>
                  <a:t> </a:t>
                </a:r>
                <a:r>
                  <a:rPr lang="hu-HU" sz="2200" dirty="0" err="1" smtClean="0"/>
                  <a:t>later</a:t>
                </a:r>
                <a:r>
                  <a:rPr lang="hu-HU" sz="2200" dirty="0" smtClean="0"/>
                  <a:t>)</a:t>
                </a:r>
                <a:endParaRPr lang="hu-HU" sz="2200" dirty="0"/>
              </a:p>
            </p:txBody>
          </p:sp>
        </mc:Choice>
        <mc:Fallback>
          <p:sp>
            <p:nvSpPr>
              <p:cNvPr id="40" name="Szövegdoboz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727" y="1550126"/>
                <a:ext cx="5686696" cy="4493538"/>
              </a:xfrm>
              <a:prstGeom prst="rect">
                <a:avLst/>
              </a:prstGeom>
              <a:blipFill>
                <a:blip r:embed="rId4"/>
                <a:stretch>
                  <a:fillRect l="-1179" t="-950" r="-750" b="-176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39318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Version </a:t>
            </a:r>
            <a:r>
              <a:rPr lang="hu-HU" dirty="0" err="1" smtClean="0"/>
              <a:t>Control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The art of roll-back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9878640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Version </a:t>
            </a:r>
            <a:r>
              <a:rPr lang="hu-HU" dirty="0" err="1" smtClean="0"/>
              <a:t>Control</a:t>
            </a:r>
            <a:r>
              <a:rPr lang="hu-HU" dirty="0" smtClean="0"/>
              <a:t>: </a:t>
            </a:r>
            <a:r>
              <a:rPr lang="hu-HU" dirty="0" err="1" smtClean="0"/>
              <a:t>Why</a:t>
            </a:r>
            <a:r>
              <a:rPr lang="hu-HU" dirty="0" smtClean="0"/>
              <a:t> </a:t>
            </a:r>
            <a:r>
              <a:rPr lang="hu-HU" dirty="0" err="1" smtClean="0"/>
              <a:t>should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care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Short</a:t>
            </a:r>
            <a:r>
              <a:rPr lang="hu-HU" dirty="0" smtClean="0"/>
              <a:t> version: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entire</a:t>
            </a:r>
            <a:r>
              <a:rPr lang="hu-HU" dirty="0" smtClean="0"/>
              <a:t> </a:t>
            </a:r>
            <a:r>
              <a:rPr lang="hu-HU" dirty="0" err="1" smtClean="0"/>
              <a:t>world</a:t>
            </a:r>
            <a:r>
              <a:rPr lang="hu-HU" dirty="0" smtClean="0"/>
              <a:t> is </a:t>
            </a:r>
            <a:r>
              <a:rPr lang="hu-HU" dirty="0" err="1" smtClean="0"/>
              <a:t>using</a:t>
            </a:r>
            <a:r>
              <a:rPr lang="hu-HU" dirty="0" smtClean="0"/>
              <a:t> it, </a:t>
            </a:r>
            <a:r>
              <a:rPr lang="hu-HU" dirty="0" err="1" smtClean="0"/>
              <a:t>so</a:t>
            </a:r>
            <a:r>
              <a:rPr lang="hu-HU" dirty="0" smtClean="0"/>
              <a:t> </a:t>
            </a:r>
            <a:r>
              <a:rPr lang="hu-HU" dirty="0" err="1" smtClean="0"/>
              <a:t>should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.</a:t>
            </a:r>
          </a:p>
          <a:p>
            <a:r>
              <a:rPr lang="hu-HU" dirty="0" smtClean="0"/>
              <a:t>Long</a:t>
            </a:r>
            <a:r>
              <a:rPr lang="hu-HU" dirty="0"/>
              <a:t> </a:t>
            </a:r>
            <a:r>
              <a:rPr lang="hu-HU" dirty="0" smtClean="0"/>
              <a:t>version:</a:t>
            </a:r>
            <a:r>
              <a:rPr lang="hu-HU" dirty="0"/>
              <a:t> </a:t>
            </a:r>
            <a:r>
              <a:rPr lang="hu-HU" dirty="0" err="1" smtClean="0"/>
              <a:t>even</a:t>
            </a:r>
            <a:r>
              <a:rPr lang="hu-HU" dirty="0"/>
              <a:t> </a:t>
            </a:r>
            <a:r>
              <a:rPr lang="hu-HU" dirty="0" err="1" smtClean="0"/>
              <a:t>small</a:t>
            </a:r>
            <a:r>
              <a:rPr lang="hu-HU" dirty="0"/>
              <a:t> </a:t>
            </a:r>
            <a:r>
              <a:rPr lang="hu-HU" dirty="0" err="1" smtClean="0"/>
              <a:t>scale</a:t>
            </a:r>
            <a:r>
              <a:rPr lang="hu-HU" dirty="0"/>
              <a:t> </a:t>
            </a:r>
            <a:r>
              <a:rPr lang="hu-HU" dirty="0" smtClean="0"/>
              <a:t>software</a:t>
            </a:r>
            <a:r>
              <a:rPr lang="hu-HU" dirty="0"/>
              <a:t> </a:t>
            </a:r>
            <a:r>
              <a:rPr lang="hu-HU" dirty="0" err="1" smtClean="0"/>
              <a:t>development</a:t>
            </a:r>
            <a:r>
              <a:rPr lang="hu-HU" dirty="0"/>
              <a:t> </a:t>
            </a:r>
            <a:r>
              <a:rPr lang="hu-HU" dirty="0" smtClean="0"/>
              <a:t>is</a:t>
            </a:r>
            <a:r>
              <a:rPr lang="hu-HU" dirty="0"/>
              <a:t> </a:t>
            </a:r>
            <a:r>
              <a:rPr lang="hu-HU" dirty="0" err="1" smtClean="0"/>
              <a:t>full</a:t>
            </a:r>
            <a:r>
              <a:rPr lang="hu-HU" dirty="0"/>
              <a:t> </a:t>
            </a:r>
            <a:r>
              <a:rPr lang="hu-HU" dirty="0" smtClean="0"/>
              <a:t>of</a:t>
            </a:r>
            <a:r>
              <a:rPr lang="hu-HU" dirty="0"/>
              <a:t> </a:t>
            </a:r>
            <a:r>
              <a:rPr lang="hu-HU" dirty="0" smtClean="0"/>
              <a:t>„</a:t>
            </a:r>
            <a:r>
              <a:rPr lang="hu-HU" dirty="0" err="1" smtClean="0"/>
              <a:t>trial</a:t>
            </a:r>
            <a:r>
              <a:rPr lang="hu-HU" dirty="0"/>
              <a:t> </a:t>
            </a:r>
            <a:r>
              <a:rPr lang="hu-HU" dirty="0" smtClean="0"/>
              <a:t>and</a:t>
            </a:r>
            <a:r>
              <a:rPr lang="hu-HU" dirty="0"/>
              <a:t> </a:t>
            </a:r>
            <a:r>
              <a:rPr lang="hu-HU" dirty="0" err="1" smtClean="0"/>
              <a:t>error</a:t>
            </a:r>
            <a:r>
              <a:rPr lang="hu-HU" dirty="0" smtClean="0"/>
              <a:t>”, </a:t>
            </a:r>
            <a:r>
              <a:rPr lang="hu-HU" dirty="0" err="1" smtClean="0"/>
              <a:t>which</a:t>
            </a:r>
            <a:r>
              <a:rPr lang="hu-HU" dirty="0" smtClean="0"/>
              <a:t> is </a:t>
            </a:r>
            <a:r>
              <a:rPr lang="hu-HU" dirty="0" err="1" smtClean="0"/>
              <a:t>not</a:t>
            </a:r>
            <a:r>
              <a:rPr lang="hu-HU" dirty="0" smtClean="0"/>
              <a:t> a </a:t>
            </a:r>
            <a:r>
              <a:rPr lang="hu-HU" dirty="0" err="1" smtClean="0"/>
              <a:t>linear</a:t>
            </a:r>
            <a:r>
              <a:rPr lang="hu-HU" dirty="0" smtClean="0"/>
              <a:t> </a:t>
            </a:r>
            <a:r>
              <a:rPr lang="hu-HU" dirty="0" err="1" smtClean="0"/>
              <a:t>workflow</a:t>
            </a:r>
            <a:r>
              <a:rPr lang="hu-HU" dirty="0" smtClean="0"/>
              <a:t>, </a:t>
            </a:r>
            <a:r>
              <a:rPr lang="hu-HU" dirty="0" err="1" smtClean="0"/>
              <a:t>but</a:t>
            </a:r>
            <a:r>
              <a:rPr lang="hu-HU" dirty="0" smtClean="0"/>
              <a:t> </a:t>
            </a:r>
            <a:r>
              <a:rPr lang="hu-HU" dirty="0" err="1" smtClean="0"/>
              <a:t>rather</a:t>
            </a:r>
            <a:r>
              <a:rPr lang="hu-HU" dirty="0" smtClean="0"/>
              <a:t> </a:t>
            </a:r>
            <a:r>
              <a:rPr lang="hu-HU" dirty="0" err="1" smtClean="0"/>
              <a:t>tree-like</a:t>
            </a:r>
            <a:r>
              <a:rPr lang="hu-HU" dirty="0" smtClean="0"/>
              <a:t>.</a:t>
            </a:r>
          </a:p>
          <a:p>
            <a:pPr lvl="1"/>
            <a:r>
              <a:rPr lang="hu-HU" dirty="0" err="1" smtClean="0"/>
              <a:t>Updating</a:t>
            </a:r>
            <a:r>
              <a:rPr lang="hu-HU" dirty="0"/>
              <a:t> </a:t>
            </a:r>
            <a:r>
              <a:rPr lang="hu-HU" dirty="0" err="1" smtClean="0"/>
              <a:t>the</a:t>
            </a:r>
            <a:r>
              <a:rPr lang="hu-HU" dirty="0"/>
              <a:t> </a:t>
            </a:r>
            <a:r>
              <a:rPr lang="hu-HU" dirty="0" err="1" smtClean="0"/>
              <a:t>working</a:t>
            </a:r>
            <a:r>
              <a:rPr lang="hu-HU" dirty="0"/>
              <a:t> </a:t>
            </a:r>
            <a:r>
              <a:rPr lang="hu-HU" dirty="0" err="1" smtClean="0"/>
              <a:t>copy</a:t>
            </a:r>
            <a:r>
              <a:rPr lang="hu-HU" dirty="0"/>
              <a:t> </a:t>
            </a:r>
            <a:r>
              <a:rPr lang="hu-HU" dirty="0" smtClean="0"/>
              <a:t>of</a:t>
            </a:r>
            <a:r>
              <a:rPr lang="hu-HU" dirty="0"/>
              <a:t> </a:t>
            </a:r>
            <a:r>
              <a:rPr lang="hu-HU" dirty="0" err="1" smtClean="0"/>
              <a:t>the</a:t>
            </a:r>
            <a:r>
              <a:rPr lang="hu-HU" dirty="0"/>
              <a:t> </a:t>
            </a:r>
            <a:r>
              <a:rPr lang="hu-HU" dirty="0" err="1" smtClean="0"/>
              <a:t>source</a:t>
            </a:r>
            <a:r>
              <a:rPr lang="hu-HU" dirty="0"/>
              <a:t> </a:t>
            </a:r>
            <a:r>
              <a:rPr lang="hu-HU" dirty="0" err="1" smtClean="0"/>
              <a:t>tree</a:t>
            </a:r>
            <a:r>
              <a:rPr lang="hu-HU" dirty="0"/>
              <a:t> </a:t>
            </a:r>
            <a:r>
              <a:rPr lang="hu-HU" dirty="0" err="1" smtClean="0"/>
              <a:t>will</a:t>
            </a:r>
            <a:r>
              <a:rPr lang="hu-HU" dirty="0"/>
              <a:t> </a:t>
            </a:r>
            <a:r>
              <a:rPr lang="hu-HU" dirty="0" err="1" smtClean="0"/>
              <a:t>result</a:t>
            </a:r>
            <a:r>
              <a:rPr lang="hu-HU" dirty="0"/>
              <a:t> </a:t>
            </a:r>
            <a:r>
              <a:rPr lang="hu-HU" dirty="0" smtClean="0"/>
              <a:t>in</a:t>
            </a:r>
            <a:r>
              <a:rPr lang="hu-HU" dirty="0"/>
              <a:t> </a:t>
            </a:r>
            <a:r>
              <a:rPr lang="hu-HU" dirty="0" err="1" smtClean="0"/>
              <a:t>times</a:t>
            </a:r>
            <a:r>
              <a:rPr lang="hu-HU" dirty="0"/>
              <a:t> </a:t>
            </a:r>
            <a:r>
              <a:rPr lang="hu-HU" dirty="0" err="1" smtClean="0"/>
              <a:t>when</a:t>
            </a:r>
            <a:r>
              <a:rPr lang="hu-HU" dirty="0"/>
              <a:t> </a:t>
            </a:r>
            <a:r>
              <a:rPr lang="hu-HU" dirty="0" err="1" smtClean="0"/>
              <a:t>your</a:t>
            </a:r>
            <a:r>
              <a:rPr lang="hu-HU" dirty="0"/>
              <a:t> </a:t>
            </a:r>
            <a:r>
              <a:rPr lang="hu-HU" dirty="0" err="1" smtClean="0"/>
              <a:t>application</a:t>
            </a:r>
            <a:r>
              <a:rPr lang="hu-HU" dirty="0"/>
              <a:t> </a:t>
            </a:r>
            <a:r>
              <a:rPr lang="hu-HU" dirty="0" smtClean="0"/>
              <a:t>is</a:t>
            </a:r>
            <a:r>
              <a:rPr lang="hu-HU" dirty="0"/>
              <a:t> </a:t>
            </a:r>
            <a:r>
              <a:rPr lang="hu-HU" dirty="0" err="1" smtClean="0"/>
              <a:t>not</a:t>
            </a:r>
            <a:r>
              <a:rPr lang="hu-HU" dirty="0"/>
              <a:t> </a:t>
            </a:r>
            <a:r>
              <a:rPr lang="hu-HU" dirty="0" err="1" smtClean="0"/>
              <a:t>functioning</a:t>
            </a:r>
            <a:r>
              <a:rPr lang="hu-HU" dirty="0"/>
              <a:t> </a:t>
            </a:r>
            <a:r>
              <a:rPr lang="hu-HU" dirty="0" smtClean="0"/>
              <a:t>(</a:t>
            </a:r>
            <a:r>
              <a:rPr lang="hu-HU" dirty="0" err="1" smtClean="0"/>
              <a:t>might</a:t>
            </a:r>
            <a:r>
              <a:rPr lang="hu-HU" dirty="0"/>
              <a:t> </a:t>
            </a:r>
            <a:r>
              <a:rPr lang="hu-HU" dirty="0" err="1" smtClean="0"/>
              <a:t>not</a:t>
            </a:r>
            <a:r>
              <a:rPr lang="hu-HU" dirty="0"/>
              <a:t> </a:t>
            </a:r>
            <a:r>
              <a:rPr lang="hu-HU" dirty="0" err="1" smtClean="0"/>
              <a:t>even</a:t>
            </a:r>
            <a:r>
              <a:rPr lang="hu-HU" dirty="0"/>
              <a:t> </a:t>
            </a:r>
            <a:r>
              <a:rPr lang="hu-HU" dirty="0" err="1" smtClean="0"/>
              <a:t>build</a:t>
            </a:r>
            <a:r>
              <a:rPr lang="hu-HU" dirty="0" smtClean="0"/>
              <a:t>)</a:t>
            </a:r>
            <a:endParaRPr lang="hu-HU" dirty="0"/>
          </a:p>
          <a:p>
            <a:pPr lvl="1"/>
            <a:r>
              <a:rPr lang="hu-HU" dirty="0" err="1" smtClean="0"/>
              <a:t>Manually</a:t>
            </a:r>
            <a:r>
              <a:rPr lang="hu-HU" dirty="0" smtClean="0"/>
              <a:t> </a:t>
            </a:r>
            <a:r>
              <a:rPr lang="hu-HU" dirty="0" err="1" smtClean="0"/>
              <a:t>keeping</a:t>
            </a:r>
            <a:r>
              <a:rPr lang="hu-HU" dirty="0" smtClean="0"/>
              <a:t> </a:t>
            </a:r>
            <a:r>
              <a:rPr lang="hu-HU" dirty="0" err="1" smtClean="0"/>
              <a:t>functioning</a:t>
            </a:r>
            <a:r>
              <a:rPr lang="hu-HU" dirty="0" smtClean="0"/>
              <a:t> </a:t>
            </a:r>
            <a:r>
              <a:rPr lang="hu-HU" dirty="0" err="1" smtClean="0"/>
              <a:t>copies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code</a:t>
            </a:r>
            <a:r>
              <a:rPr lang="hu-HU" dirty="0" smtClean="0"/>
              <a:t> </a:t>
            </a:r>
            <a:r>
              <a:rPr lang="hu-HU" dirty="0" err="1" smtClean="0"/>
              <a:t>base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feature</a:t>
            </a:r>
            <a:r>
              <a:rPr lang="hu-HU" dirty="0" smtClean="0"/>
              <a:t> A, </a:t>
            </a:r>
            <a:r>
              <a:rPr lang="hu-HU" dirty="0" err="1" smtClean="0"/>
              <a:t>feature</a:t>
            </a:r>
            <a:r>
              <a:rPr lang="hu-HU" dirty="0" smtClean="0"/>
              <a:t> A+B, </a:t>
            </a:r>
            <a:r>
              <a:rPr lang="hu-HU" dirty="0" err="1" smtClean="0"/>
              <a:t>feature</a:t>
            </a:r>
            <a:r>
              <a:rPr lang="hu-HU" dirty="0" smtClean="0"/>
              <a:t> A+C-B, etc. is </a:t>
            </a:r>
            <a:r>
              <a:rPr lang="hu-HU" dirty="0" err="1" smtClean="0"/>
              <a:t>tedious</a:t>
            </a:r>
            <a:r>
              <a:rPr lang="hu-HU" dirty="0" smtClean="0"/>
              <a:t> and </a:t>
            </a:r>
            <a:r>
              <a:rPr lang="hu-HU" dirty="0" err="1" smtClean="0"/>
              <a:t>you</a:t>
            </a:r>
            <a:r>
              <a:rPr lang="hu-HU" dirty="0" smtClean="0"/>
              <a:t> WILL MESS UP</a:t>
            </a:r>
          </a:p>
          <a:p>
            <a:pPr lvl="1"/>
            <a:r>
              <a:rPr lang="hu-HU" dirty="0" smtClean="0"/>
              <a:t>Back-</a:t>
            </a:r>
            <a:r>
              <a:rPr lang="hu-HU" dirty="0" err="1" smtClean="0"/>
              <a:t>up</a:t>
            </a:r>
            <a:r>
              <a:rPr lang="hu-HU" dirty="0" smtClean="0"/>
              <a:t> is </a:t>
            </a:r>
            <a:r>
              <a:rPr lang="hu-HU" dirty="0" err="1" smtClean="0"/>
              <a:t>essential</a:t>
            </a:r>
            <a:r>
              <a:rPr lang="hu-HU" dirty="0" smtClean="0"/>
              <a:t>,</a:t>
            </a:r>
            <a:r>
              <a:rPr lang="hu-HU" dirty="0"/>
              <a:t> </a:t>
            </a:r>
            <a:r>
              <a:rPr lang="hu-HU" dirty="0" err="1" smtClean="0"/>
              <a:t>cloud</a:t>
            </a:r>
            <a:r>
              <a:rPr lang="hu-HU" dirty="0"/>
              <a:t> </a:t>
            </a:r>
            <a:r>
              <a:rPr lang="hu-HU" dirty="0" err="1" smtClean="0"/>
              <a:t>storage</a:t>
            </a:r>
            <a:r>
              <a:rPr lang="hu-HU" dirty="0"/>
              <a:t> </a:t>
            </a:r>
            <a:r>
              <a:rPr lang="hu-HU" dirty="0" err="1" smtClean="0"/>
              <a:t>helps</a:t>
            </a:r>
            <a:r>
              <a:rPr lang="hu-HU" dirty="0" smtClean="0"/>
              <a:t>,</a:t>
            </a:r>
            <a:r>
              <a:rPr lang="hu-HU" dirty="0"/>
              <a:t> </a:t>
            </a:r>
            <a:r>
              <a:rPr lang="hu-HU" dirty="0" err="1" smtClean="0"/>
              <a:t>but</a:t>
            </a:r>
            <a:r>
              <a:rPr lang="hu-HU" dirty="0"/>
              <a:t> </a:t>
            </a:r>
            <a:r>
              <a:rPr lang="hu-HU" dirty="0" err="1" smtClean="0"/>
              <a:t>not</a:t>
            </a:r>
            <a:r>
              <a:rPr lang="hu-HU" dirty="0"/>
              <a:t> </a:t>
            </a:r>
            <a:r>
              <a:rPr lang="hu-HU" dirty="0" err="1" smtClean="0"/>
              <a:t>alone</a:t>
            </a:r>
            <a:endParaRPr lang="hu-HU" dirty="0"/>
          </a:p>
          <a:p>
            <a:pPr lvl="1"/>
            <a:r>
              <a:rPr lang="hu-HU" dirty="0" err="1" smtClean="0"/>
              <a:t>Collaborating</a:t>
            </a:r>
            <a:r>
              <a:rPr lang="hu-HU" dirty="0" smtClean="0"/>
              <a:t> </a:t>
            </a:r>
            <a:r>
              <a:rPr lang="hu-HU" dirty="0" err="1" smtClean="0"/>
              <a:t>without</a:t>
            </a:r>
            <a:r>
              <a:rPr lang="hu-HU" dirty="0" smtClean="0"/>
              <a:t> version </a:t>
            </a:r>
            <a:r>
              <a:rPr lang="hu-HU" dirty="0" err="1" smtClean="0"/>
              <a:t>control</a:t>
            </a:r>
            <a:r>
              <a:rPr lang="hu-HU" dirty="0" smtClean="0"/>
              <a:t> is </a:t>
            </a:r>
            <a:r>
              <a:rPr lang="hu-HU" dirty="0" err="1" smtClean="0"/>
              <a:t>very</a:t>
            </a:r>
            <a:r>
              <a:rPr lang="hu-HU" dirty="0" smtClean="0"/>
              <a:t> </a:t>
            </a:r>
            <a:r>
              <a:rPr lang="hu-HU" dirty="0" err="1" smtClean="0"/>
              <a:t>hard</a:t>
            </a:r>
            <a:endParaRPr lang="hu-HU" dirty="0" smtClean="0"/>
          </a:p>
          <a:p>
            <a:r>
              <a:rPr lang="hu-HU" dirty="0" err="1" smtClean="0"/>
              <a:t>There</a:t>
            </a:r>
            <a:r>
              <a:rPr lang="hu-HU" dirty="0" smtClean="0"/>
              <a:t> is no </a:t>
            </a:r>
            <a:r>
              <a:rPr lang="hu-HU" dirty="0" err="1" smtClean="0"/>
              <a:t>holy</a:t>
            </a:r>
            <a:r>
              <a:rPr lang="hu-HU" dirty="0" smtClean="0"/>
              <a:t> </a:t>
            </a:r>
            <a:r>
              <a:rPr lang="hu-HU" dirty="0" err="1" smtClean="0"/>
              <a:t>grail</a:t>
            </a:r>
            <a:r>
              <a:rPr lang="hu-HU" dirty="0" smtClean="0"/>
              <a:t>,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best</a:t>
            </a:r>
            <a:r>
              <a:rPr lang="hu-HU" dirty="0" smtClean="0"/>
              <a:t> </a:t>
            </a:r>
            <a:r>
              <a:rPr lang="hu-HU" dirty="0" err="1" smtClean="0"/>
              <a:t>kind</a:t>
            </a:r>
            <a:r>
              <a:rPr lang="hu-HU" dirty="0" smtClean="0"/>
              <a:t> </a:t>
            </a:r>
            <a:r>
              <a:rPr lang="hu-HU" dirty="0" err="1" smtClean="0"/>
              <a:t>depends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your</a:t>
            </a:r>
            <a:r>
              <a:rPr lang="hu-HU" dirty="0" smtClean="0"/>
              <a:t> </a:t>
            </a:r>
            <a:r>
              <a:rPr lang="hu-HU" dirty="0" err="1" smtClean="0"/>
              <a:t>workflow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4558173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Egyenes összekötő nyíllal 13"/>
          <p:cNvCxnSpPr>
            <a:cxnSpLocks/>
          </p:cNvCxnSpPr>
          <p:nvPr/>
        </p:nvCxnSpPr>
        <p:spPr>
          <a:xfrm flipH="1">
            <a:off x="2943261" y="3321106"/>
            <a:ext cx="1417600" cy="122195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Centrallized</a:t>
            </a:r>
            <a:r>
              <a:rPr lang="hu-HU" dirty="0" smtClean="0"/>
              <a:t> Version </a:t>
            </a:r>
            <a:r>
              <a:rPr lang="hu-HU" dirty="0" err="1" smtClean="0"/>
              <a:t>Control</a:t>
            </a:r>
            <a:r>
              <a:rPr lang="hu-HU" dirty="0" smtClean="0"/>
              <a:t> - </a:t>
            </a:r>
            <a:r>
              <a:rPr lang="hu-HU" dirty="0" err="1" smtClean="0"/>
              <a:t>Locking</a:t>
            </a:r>
            <a:endParaRPr lang="hu-HU" dirty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0861" y="1521106"/>
            <a:ext cx="1800000" cy="1800000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4552" y="4248873"/>
            <a:ext cx="1800000" cy="1800000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9783" y="4248873"/>
            <a:ext cx="1800000" cy="1800000"/>
          </a:xfrm>
          <a:prstGeom prst="rect">
            <a:avLst/>
          </a:prstGeom>
        </p:spPr>
      </p:pic>
      <p:cxnSp>
        <p:nvCxnSpPr>
          <p:cNvPr id="21" name="Egyenes összekötő nyíllal 20"/>
          <p:cNvCxnSpPr>
            <a:cxnSpLocks/>
          </p:cNvCxnSpPr>
          <p:nvPr/>
        </p:nvCxnSpPr>
        <p:spPr>
          <a:xfrm>
            <a:off x="6287965" y="3320073"/>
            <a:ext cx="1234714" cy="122299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Szorzás 22"/>
          <p:cNvSpPr/>
          <p:nvPr/>
        </p:nvSpPr>
        <p:spPr>
          <a:xfrm>
            <a:off x="6780953" y="3229286"/>
            <a:ext cx="741726" cy="741726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3" name="Kép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6157" y="3173274"/>
            <a:ext cx="853751" cy="853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0438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Egyenes összekötő nyíllal 13"/>
          <p:cNvCxnSpPr>
            <a:cxnSpLocks/>
          </p:cNvCxnSpPr>
          <p:nvPr/>
        </p:nvCxnSpPr>
        <p:spPr>
          <a:xfrm flipH="1">
            <a:off x="2943261" y="3321106"/>
            <a:ext cx="1417600" cy="122195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Centrallized</a:t>
            </a:r>
            <a:r>
              <a:rPr lang="hu-HU" dirty="0" smtClean="0"/>
              <a:t> Version </a:t>
            </a:r>
            <a:r>
              <a:rPr lang="hu-HU" dirty="0" err="1" smtClean="0"/>
              <a:t>Control</a:t>
            </a:r>
            <a:r>
              <a:rPr lang="hu-HU" dirty="0" smtClean="0"/>
              <a:t> - </a:t>
            </a:r>
            <a:r>
              <a:rPr lang="hu-HU" dirty="0" err="1" smtClean="0"/>
              <a:t>Merging</a:t>
            </a:r>
            <a:endParaRPr lang="hu-HU" dirty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0861" y="1521106"/>
            <a:ext cx="1800000" cy="1800000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4552" y="4248873"/>
            <a:ext cx="1800000" cy="1800000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9783" y="4248873"/>
            <a:ext cx="1800000" cy="1800000"/>
          </a:xfrm>
          <a:prstGeom prst="rect">
            <a:avLst/>
          </a:prstGeom>
        </p:spPr>
      </p:pic>
      <p:cxnSp>
        <p:nvCxnSpPr>
          <p:cNvPr id="21" name="Egyenes összekötő nyíllal 20"/>
          <p:cNvCxnSpPr>
            <a:cxnSpLocks/>
          </p:cNvCxnSpPr>
          <p:nvPr/>
        </p:nvCxnSpPr>
        <p:spPr>
          <a:xfrm>
            <a:off x="6287965" y="3320073"/>
            <a:ext cx="1234714" cy="122299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8843" y="3225549"/>
            <a:ext cx="848461" cy="848461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7529" y="3225549"/>
            <a:ext cx="848461" cy="848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32060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Egyenes összekötő nyíllal 13"/>
          <p:cNvCxnSpPr>
            <a:cxnSpLocks/>
          </p:cNvCxnSpPr>
          <p:nvPr/>
        </p:nvCxnSpPr>
        <p:spPr>
          <a:xfrm flipH="1">
            <a:off x="2943261" y="3321106"/>
            <a:ext cx="1417600" cy="122195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Distributed</a:t>
            </a:r>
            <a:r>
              <a:rPr lang="hu-HU" dirty="0" smtClean="0"/>
              <a:t> Version </a:t>
            </a:r>
            <a:r>
              <a:rPr lang="hu-HU" dirty="0" err="1" smtClean="0"/>
              <a:t>Control</a:t>
            </a:r>
            <a:r>
              <a:rPr lang="hu-HU" dirty="0" smtClean="0"/>
              <a:t> - </a:t>
            </a:r>
            <a:r>
              <a:rPr lang="hu-HU" dirty="0" err="1" smtClean="0"/>
              <a:t>Merging</a:t>
            </a:r>
            <a:endParaRPr lang="hu-HU" dirty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0861" y="1521106"/>
            <a:ext cx="1800000" cy="1800000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4552" y="4248873"/>
            <a:ext cx="1800000" cy="1800000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9783" y="4248873"/>
            <a:ext cx="1800000" cy="1800000"/>
          </a:xfrm>
          <a:prstGeom prst="rect">
            <a:avLst/>
          </a:prstGeom>
        </p:spPr>
      </p:pic>
      <p:cxnSp>
        <p:nvCxnSpPr>
          <p:cNvPr id="21" name="Egyenes összekötő nyíllal 20"/>
          <p:cNvCxnSpPr>
            <a:cxnSpLocks/>
          </p:cNvCxnSpPr>
          <p:nvPr/>
        </p:nvCxnSpPr>
        <p:spPr>
          <a:xfrm>
            <a:off x="6287965" y="3320073"/>
            <a:ext cx="1234714" cy="122299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8843" y="3225549"/>
            <a:ext cx="848461" cy="848461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7529" y="3225549"/>
            <a:ext cx="848461" cy="848461"/>
          </a:xfrm>
          <a:prstGeom prst="rect">
            <a:avLst/>
          </a:prstGeom>
        </p:spPr>
      </p:pic>
      <p:cxnSp>
        <p:nvCxnSpPr>
          <p:cNvPr id="7" name="Egyenes összekötő nyíllal 6"/>
          <p:cNvCxnSpPr>
            <a:cxnSpLocks/>
          </p:cNvCxnSpPr>
          <p:nvPr/>
        </p:nvCxnSpPr>
        <p:spPr>
          <a:xfrm>
            <a:off x="3411656" y="5244429"/>
            <a:ext cx="4095491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5" name="Kép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3956" y="4323283"/>
            <a:ext cx="848461" cy="848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33265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Differences</a:t>
            </a:r>
            <a:r>
              <a:rPr lang="hu-HU" dirty="0"/>
              <a:t> </a:t>
            </a:r>
            <a:r>
              <a:rPr lang="hu-HU" dirty="0" err="1" smtClean="0"/>
              <a:t>betwee</a:t>
            </a:r>
            <a:r>
              <a:rPr lang="hu-HU" dirty="0" err="1"/>
              <a:t>n</a:t>
            </a:r>
            <a:endParaRPr lang="hu-HU" dirty="0"/>
          </a:p>
        </p:txBody>
      </p:sp>
      <p:graphicFrame>
        <p:nvGraphicFramePr>
          <p:cNvPr id="4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373220"/>
              </p:ext>
            </p:extLst>
          </p:nvPr>
        </p:nvGraphicFramePr>
        <p:xfrm>
          <a:off x="202557" y="1854663"/>
          <a:ext cx="10532962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6672">
                  <a:extLst>
                    <a:ext uri="{9D8B030D-6E8A-4147-A177-3AD203B41FA5}">
                      <a16:colId xmlns:a16="http://schemas.microsoft.com/office/drawing/2014/main" val="430748026"/>
                    </a:ext>
                  </a:extLst>
                </a:gridCol>
                <a:gridCol w="3192619">
                  <a:extLst>
                    <a:ext uri="{9D8B030D-6E8A-4147-A177-3AD203B41FA5}">
                      <a16:colId xmlns:a16="http://schemas.microsoft.com/office/drawing/2014/main" val="1131961633"/>
                    </a:ext>
                  </a:extLst>
                </a:gridCol>
                <a:gridCol w="2893671">
                  <a:extLst>
                    <a:ext uri="{9D8B030D-6E8A-4147-A177-3AD203B41FA5}">
                      <a16:colId xmlns:a16="http://schemas.microsoft.com/office/drawing/2014/main" val="17726781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hu-H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err="1" smtClean="0"/>
                        <a:t>Centrallized</a:t>
                      </a:r>
                      <a:endParaRPr lang="hu-H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err="1" smtClean="0"/>
                        <a:t>Distributed</a:t>
                      </a:r>
                      <a:endParaRPr lang="hu-HU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6643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err="1" smtClean="0"/>
                        <a:t>Hard</a:t>
                      </a:r>
                      <a:r>
                        <a:rPr lang="hu-HU" sz="2000" dirty="0" smtClean="0"/>
                        <a:t> drive </a:t>
                      </a:r>
                      <a:r>
                        <a:rPr lang="hu-HU" sz="2000" dirty="0" err="1" smtClean="0"/>
                        <a:t>space</a:t>
                      </a:r>
                      <a:r>
                        <a:rPr lang="hu-HU" sz="2000" dirty="0" smtClean="0"/>
                        <a:t> </a:t>
                      </a:r>
                      <a:r>
                        <a:rPr lang="hu-HU" sz="2000" dirty="0" err="1" smtClean="0"/>
                        <a:t>required</a:t>
                      </a:r>
                      <a:r>
                        <a:rPr lang="hu-HU" sz="2000" dirty="0" smtClean="0"/>
                        <a:t> </a:t>
                      </a:r>
                      <a:r>
                        <a:rPr lang="hu-HU" sz="2000" dirty="0" err="1" smtClean="0"/>
                        <a:t>for</a:t>
                      </a:r>
                      <a:r>
                        <a:rPr lang="hu-HU" sz="2000" dirty="0" smtClean="0"/>
                        <a:t> </a:t>
                      </a:r>
                      <a:r>
                        <a:rPr lang="hu-HU" sz="2000" dirty="0" err="1" smtClean="0"/>
                        <a:t>history</a:t>
                      </a:r>
                      <a:r>
                        <a:rPr lang="hu-HU" sz="2000" dirty="0" smtClean="0"/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err="1" smtClean="0"/>
                        <a:t>None</a:t>
                      </a:r>
                      <a:endParaRPr lang="hu-H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err="1" smtClean="0"/>
                        <a:t>Could</a:t>
                      </a:r>
                      <a:r>
                        <a:rPr lang="hu-HU" sz="2000" dirty="0" smtClean="0"/>
                        <a:t> be a </a:t>
                      </a:r>
                      <a:r>
                        <a:rPr lang="hu-HU" sz="2000" dirty="0" err="1" smtClean="0"/>
                        <a:t>lot</a:t>
                      </a:r>
                      <a:endParaRPr lang="hu-HU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1654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err="1" smtClean="0"/>
                        <a:t>Who</a:t>
                      </a:r>
                      <a:r>
                        <a:rPr lang="hu-HU" sz="2000" dirty="0" smtClean="0"/>
                        <a:t> has </a:t>
                      </a:r>
                      <a:r>
                        <a:rPr lang="hu-HU" sz="2000" dirty="0" err="1" smtClean="0"/>
                        <a:t>the</a:t>
                      </a:r>
                      <a:r>
                        <a:rPr lang="hu-HU" sz="2000" dirty="0" smtClean="0"/>
                        <a:t> latest version?</a:t>
                      </a:r>
                      <a:endParaRPr lang="hu-H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 err="1" smtClean="0"/>
                        <a:t>Central</a:t>
                      </a:r>
                      <a:r>
                        <a:rPr lang="hu-HU" sz="2000" dirty="0" smtClean="0"/>
                        <a:t> „</a:t>
                      </a:r>
                      <a:r>
                        <a:rPr lang="hu-HU" sz="2000" dirty="0" err="1" smtClean="0"/>
                        <a:t>master</a:t>
                      </a:r>
                      <a:r>
                        <a:rPr lang="hu-HU" sz="2000" dirty="0" smtClean="0"/>
                        <a:t> version” </a:t>
                      </a:r>
                      <a:endParaRPr lang="hu-H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err="1" smtClean="0"/>
                        <a:t>Depends</a:t>
                      </a:r>
                      <a:r>
                        <a:rPr lang="hu-HU" sz="2000" dirty="0" smtClean="0"/>
                        <a:t> </a:t>
                      </a:r>
                      <a:r>
                        <a:rPr lang="hu-HU" sz="2000" dirty="0" err="1" smtClean="0"/>
                        <a:t>on</a:t>
                      </a:r>
                      <a:r>
                        <a:rPr lang="hu-HU" sz="2000" dirty="0" smtClean="0"/>
                        <a:t> policy</a:t>
                      </a:r>
                      <a:endParaRPr lang="hu-HU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2620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err="1" smtClean="0">
                          <a:effectLst/>
                        </a:rPr>
                        <a:t>Where</a:t>
                      </a:r>
                      <a:r>
                        <a:rPr lang="hu-HU" sz="2000" dirty="0" smtClean="0">
                          <a:effectLst/>
                        </a:rPr>
                        <a:t> is </a:t>
                      </a:r>
                      <a:r>
                        <a:rPr lang="hu-HU" sz="2000" dirty="0" err="1" smtClean="0">
                          <a:effectLst/>
                        </a:rPr>
                        <a:t>the</a:t>
                      </a:r>
                      <a:r>
                        <a:rPr lang="hu-HU" sz="2000" dirty="0" smtClean="0">
                          <a:effectLst/>
                        </a:rPr>
                        <a:t> </a:t>
                      </a:r>
                      <a:r>
                        <a:rPr lang="hu-HU" sz="2000" dirty="0" err="1" smtClean="0">
                          <a:effectLst/>
                        </a:rPr>
                        <a:t>full</a:t>
                      </a:r>
                      <a:r>
                        <a:rPr lang="hu-HU" sz="2000" dirty="0" smtClean="0">
                          <a:effectLst/>
                        </a:rPr>
                        <a:t> </a:t>
                      </a:r>
                      <a:r>
                        <a:rPr lang="hu-HU" sz="2000" dirty="0" err="1" smtClean="0">
                          <a:effectLst/>
                        </a:rPr>
                        <a:t>history</a:t>
                      </a:r>
                      <a:r>
                        <a:rPr lang="hu-HU" sz="2000" dirty="0" smtClean="0">
                          <a:effectLst/>
                        </a:rPr>
                        <a:t>?</a:t>
                      </a:r>
                      <a:endParaRPr lang="hu-H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err="1" smtClean="0"/>
                        <a:t>Central</a:t>
                      </a:r>
                      <a:r>
                        <a:rPr lang="hu-HU" sz="2000" dirty="0" smtClean="0"/>
                        <a:t> </a:t>
                      </a:r>
                      <a:r>
                        <a:rPr lang="hu-HU" sz="2000" dirty="0" err="1" smtClean="0"/>
                        <a:t>machine</a:t>
                      </a:r>
                      <a:endParaRPr lang="hu-H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Local </a:t>
                      </a:r>
                      <a:r>
                        <a:rPr lang="hu-HU" sz="2000" dirty="0" err="1" smtClean="0"/>
                        <a:t>machine</a:t>
                      </a:r>
                      <a:endParaRPr lang="hu-HU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91253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err="1" smtClean="0"/>
                        <a:t>Work</a:t>
                      </a:r>
                      <a:r>
                        <a:rPr lang="hu-HU" sz="2000" dirty="0" smtClean="0"/>
                        <a:t> offline?</a:t>
                      </a:r>
                      <a:endParaRPr lang="hu-H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effectLst/>
                        </a:rPr>
                        <a:t>No*</a:t>
                      </a:r>
                      <a:endParaRPr lang="hu-H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err="1" smtClean="0"/>
                        <a:t>Yes</a:t>
                      </a:r>
                      <a:endParaRPr lang="hu-HU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1491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err="1" smtClean="0"/>
                        <a:t>How</a:t>
                      </a:r>
                      <a:r>
                        <a:rPr lang="hu-HU" sz="2000" dirty="0" smtClean="0"/>
                        <a:t> </a:t>
                      </a:r>
                      <a:r>
                        <a:rPr lang="hu-HU" sz="2000" dirty="0" err="1" smtClean="0"/>
                        <a:t>fast</a:t>
                      </a:r>
                      <a:r>
                        <a:rPr lang="hu-HU" sz="2000" dirty="0" smtClean="0"/>
                        <a:t> </a:t>
                      </a:r>
                      <a:r>
                        <a:rPr lang="hu-HU" sz="2000" dirty="0" err="1" smtClean="0"/>
                        <a:t>are</a:t>
                      </a:r>
                      <a:r>
                        <a:rPr lang="hu-HU" sz="2000" dirty="0" smtClean="0"/>
                        <a:t> </a:t>
                      </a:r>
                      <a:r>
                        <a:rPr lang="hu-HU" sz="2000" dirty="0" err="1" smtClean="0"/>
                        <a:t>operations</a:t>
                      </a:r>
                      <a:r>
                        <a:rPr lang="hu-HU" sz="2000" dirty="0" smtClean="0"/>
                        <a:t>?</a:t>
                      </a:r>
                      <a:endParaRPr lang="hu-H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Network-</a:t>
                      </a:r>
                      <a:r>
                        <a:rPr lang="hu-HU" sz="2000" dirty="0" err="1" smtClean="0"/>
                        <a:t>dependent</a:t>
                      </a:r>
                      <a:endParaRPr lang="hu-H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err="1" smtClean="0"/>
                        <a:t>Blazing</a:t>
                      </a:r>
                      <a:r>
                        <a:rPr lang="hu-HU" sz="2000" dirty="0" smtClean="0"/>
                        <a:t>, most </a:t>
                      </a:r>
                      <a:r>
                        <a:rPr lang="hu-HU" sz="2000" dirty="0" err="1" smtClean="0"/>
                        <a:t>are</a:t>
                      </a:r>
                      <a:r>
                        <a:rPr lang="hu-HU" sz="2000" dirty="0" smtClean="0"/>
                        <a:t> local</a:t>
                      </a:r>
                      <a:endParaRPr lang="hu-HU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9450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err="1" smtClean="0"/>
                        <a:t>Branching</a:t>
                      </a:r>
                      <a:r>
                        <a:rPr lang="hu-HU" sz="2000" dirty="0" smtClean="0"/>
                        <a:t> and </a:t>
                      </a:r>
                      <a:r>
                        <a:rPr lang="hu-HU" sz="2000" dirty="0" err="1" smtClean="0"/>
                        <a:t>merging</a:t>
                      </a:r>
                      <a:r>
                        <a:rPr lang="hu-HU" sz="2000" dirty="0" smtClean="0"/>
                        <a:t>?</a:t>
                      </a:r>
                      <a:endParaRPr lang="hu-H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err="1" smtClean="0"/>
                        <a:t>Reliable</a:t>
                      </a:r>
                      <a:r>
                        <a:rPr lang="hu-HU" sz="2000" dirty="0" smtClean="0"/>
                        <a:t>, </a:t>
                      </a:r>
                      <a:r>
                        <a:rPr lang="hu-HU" sz="2000" dirty="0" err="1" smtClean="0"/>
                        <a:t>use</a:t>
                      </a:r>
                      <a:r>
                        <a:rPr lang="hu-HU" sz="2000" dirty="0" smtClean="0"/>
                        <a:t> </a:t>
                      </a:r>
                      <a:r>
                        <a:rPr lang="hu-HU" sz="2000" dirty="0" err="1" smtClean="0"/>
                        <a:t>with</a:t>
                      </a:r>
                      <a:r>
                        <a:rPr lang="hu-HU" sz="2000" dirty="0" smtClean="0"/>
                        <a:t> </a:t>
                      </a:r>
                      <a:r>
                        <a:rPr lang="hu-HU" sz="2000" dirty="0" err="1" smtClean="0"/>
                        <a:t>caution</a:t>
                      </a:r>
                      <a:endParaRPr lang="hu-H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err="1" smtClean="0"/>
                        <a:t>Reliable</a:t>
                      </a:r>
                      <a:r>
                        <a:rPr lang="hu-HU" sz="2000" dirty="0" smtClean="0"/>
                        <a:t>, </a:t>
                      </a:r>
                      <a:r>
                        <a:rPr lang="hu-HU" sz="2000" dirty="0" err="1" smtClean="0"/>
                        <a:t>use</a:t>
                      </a:r>
                      <a:r>
                        <a:rPr lang="hu-HU" sz="2000" dirty="0" smtClean="0"/>
                        <a:t> </a:t>
                      </a:r>
                      <a:r>
                        <a:rPr lang="hu-HU" sz="2000" dirty="0" err="1" smtClean="0"/>
                        <a:t>often</a:t>
                      </a:r>
                      <a:endParaRPr lang="hu-HU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6963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err="1" smtClean="0"/>
                        <a:t>Learning</a:t>
                      </a:r>
                      <a:r>
                        <a:rPr lang="hu-HU" sz="2000" dirty="0" smtClean="0"/>
                        <a:t> </a:t>
                      </a:r>
                      <a:r>
                        <a:rPr lang="hu-HU" sz="2000" dirty="0" err="1" smtClean="0"/>
                        <a:t>curve</a:t>
                      </a:r>
                      <a:r>
                        <a:rPr lang="hu-HU" sz="2000" dirty="0" smtClean="0"/>
                        <a:t>?</a:t>
                      </a:r>
                      <a:endParaRPr lang="hu-H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err="1" smtClean="0"/>
                        <a:t>Relatively</a:t>
                      </a:r>
                      <a:r>
                        <a:rPr lang="hu-HU" sz="2000" dirty="0" smtClean="0"/>
                        <a:t> </a:t>
                      </a:r>
                      <a:r>
                        <a:rPr lang="hu-HU" sz="2000" dirty="0" err="1" smtClean="0"/>
                        <a:t>simple</a:t>
                      </a:r>
                      <a:endParaRPr lang="hu-H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err="1" smtClean="0"/>
                        <a:t>Relatively</a:t>
                      </a:r>
                      <a:r>
                        <a:rPr lang="hu-HU" sz="2000" dirty="0" smtClean="0"/>
                        <a:t> </a:t>
                      </a:r>
                      <a:r>
                        <a:rPr lang="hu-HU" sz="2000" dirty="0" err="1" smtClean="0"/>
                        <a:t>hard</a:t>
                      </a:r>
                      <a:endParaRPr lang="hu-HU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8263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525325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Chosing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right</a:t>
            </a:r>
            <a:r>
              <a:rPr lang="hu-HU" dirty="0" smtClean="0"/>
              <a:t> </a:t>
            </a:r>
            <a:r>
              <a:rPr lang="hu-HU" dirty="0" err="1" smtClean="0"/>
              <a:t>one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Examples</a:t>
            </a:r>
            <a:r>
              <a:rPr lang="hu-HU" dirty="0" smtClean="0"/>
              <a:t> of VCS</a:t>
            </a:r>
          </a:p>
          <a:p>
            <a:pPr lvl="1"/>
            <a:r>
              <a:rPr lang="hu-HU" dirty="0" smtClean="0"/>
              <a:t>CVS</a:t>
            </a:r>
            <a:endParaRPr lang="hu-HU" dirty="0"/>
          </a:p>
          <a:p>
            <a:pPr lvl="1"/>
            <a:r>
              <a:rPr lang="hu-HU" dirty="0" err="1" smtClean="0"/>
              <a:t>Subversion</a:t>
            </a:r>
            <a:endParaRPr lang="hu-HU" dirty="0" smtClean="0"/>
          </a:p>
          <a:p>
            <a:pPr lvl="1"/>
            <a:r>
              <a:rPr lang="hu-HU" dirty="0" err="1" smtClean="0"/>
              <a:t>Bazaar</a:t>
            </a:r>
            <a:endParaRPr lang="hu-HU" dirty="0"/>
          </a:p>
          <a:p>
            <a:pPr lvl="1"/>
            <a:r>
              <a:rPr lang="hu-HU" dirty="0" smtClean="0"/>
              <a:t>VSS</a:t>
            </a:r>
          </a:p>
          <a:p>
            <a:pPr lvl="1"/>
            <a:r>
              <a:rPr lang="hu-HU" dirty="0" smtClean="0"/>
              <a:t>TFVC</a:t>
            </a:r>
            <a:endParaRPr lang="hu-HU" dirty="0"/>
          </a:p>
          <a:p>
            <a:pPr lvl="1"/>
            <a:r>
              <a:rPr lang="hu-HU" dirty="0" err="1" smtClean="0"/>
              <a:t>Mercurial</a:t>
            </a:r>
            <a:endParaRPr lang="hu-HU" dirty="0" smtClean="0"/>
          </a:p>
          <a:p>
            <a:pPr lvl="1"/>
            <a:r>
              <a:rPr lang="hu-HU" dirty="0" err="1" smtClean="0"/>
              <a:t>Git</a:t>
            </a:r>
            <a:endParaRPr lang="hu-HU" dirty="0"/>
          </a:p>
          <a:p>
            <a:r>
              <a:rPr lang="hu-HU" dirty="0" err="1" smtClean="0"/>
              <a:t>Some</a:t>
            </a:r>
            <a:r>
              <a:rPr lang="hu-HU" dirty="0" smtClean="0"/>
              <a:t> </a:t>
            </a:r>
            <a:r>
              <a:rPr lang="hu-HU" dirty="0" err="1" smtClean="0"/>
              <a:t>might</a:t>
            </a:r>
            <a:r>
              <a:rPr lang="hu-HU" dirty="0" smtClean="0"/>
              <a:t> </a:t>
            </a:r>
            <a:r>
              <a:rPr lang="hu-HU" dirty="0" err="1" smtClean="0"/>
              <a:t>suit</a:t>
            </a:r>
            <a:r>
              <a:rPr lang="hu-HU" dirty="0" smtClean="0"/>
              <a:t> </a:t>
            </a:r>
            <a:r>
              <a:rPr lang="hu-HU" dirty="0" err="1" smtClean="0"/>
              <a:t>your</a:t>
            </a:r>
            <a:r>
              <a:rPr lang="hu-HU" dirty="0" smtClean="0"/>
              <a:t> </a:t>
            </a:r>
            <a:r>
              <a:rPr lang="hu-HU" dirty="0" err="1" smtClean="0"/>
              <a:t>needs</a:t>
            </a:r>
            <a:r>
              <a:rPr lang="hu-HU" dirty="0" smtClean="0"/>
              <a:t> </a:t>
            </a:r>
            <a:r>
              <a:rPr lang="hu-HU" dirty="0" err="1" smtClean="0"/>
              <a:t>better</a:t>
            </a:r>
            <a:r>
              <a:rPr lang="hu-HU" dirty="0" smtClean="0"/>
              <a:t> </a:t>
            </a:r>
            <a:r>
              <a:rPr lang="hu-HU" dirty="0" err="1" smtClean="0"/>
              <a:t>than</a:t>
            </a:r>
            <a:r>
              <a:rPr lang="hu-HU" dirty="0" smtClean="0"/>
              <a:t> </a:t>
            </a:r>
            <a:r>
              <a:rPr lang="hu-HU" dirty="0" err="1" smtClean="0"/>
              <a:t>others</a:t>
            </a:r>
            <a:r>
              <a:rPr lang="hu-HU" dirty="0" smtClean="0"/>
              <a:t>, </a:t>
            </a:r>
            <a:r>
              <a:rPr lang="hu-HU" dirty="0" err="1" smtClean="0"/>
              <a:t>but</a:t>
            </a:r>
            <a:r>
              <a:rPr lang="hu-HU" dirty="0" smtClean="0"/>
              <a:t> we </a:t>
            </a:r>
            <a:r>
              <a:rPr lang="hu-HU" dirty="0" err="1" smtClean="0"/>
              <a:t>recommend</a:t>
            </a:r>
            <a:r>
              <a:rPr lang="hu-HU" dirty="0" smtClean="0"/>
              <a:t> </a:t>
            </a:r>
            <a:r>
              <a:rPr lang="hu-HU" dirty="0" err="1" smtClean="0"/>
              <a:t>one</a:t>
            </a:r>
            <a:r>
              <a:rPr lang="hu-HU" dirty="0" smtClean="0"/>
              <a:t> of </a:t>
            </a:r>
            <a:r>
              <a:rPr lang="hu-HU" dirty="0" err="1" smtClean="0"/>
              <a:t>two</a:t>
            </a:r>
            <a:r>
              <a:rPr lang="hu-HU" dirty="0" smtClean="0"/>
              <a:t>:</a:t>
            </a:r>
          </a:p>
          <a:p>
            <a:pPr lvl="1"/>
            <a:r>
              <a:rPr lang="hu-HU" dirty="0" err="1" smtClean="0"/>
              <a:t>Git</a:t>
            </a:r>
            <a:r>
              <a:rPr lang="hu-HU" dirty="0" smtClean="0"/>
              <a:t>: </a:t>
            </a:r>
            <a:r>
              <a:rPr lang="hu-HU" dirty="0" err="1" smtClean="0"/>
              <a:t>very</a:t>
            </a:r>
            <a:r>
              <a:rPr lang="hu-HU" dirty="0" smtClean="0"/>
              <a:t> </a:t>
            </a:r>
            <a:r>
              <a:rPr lang="hu-HU" dirty="0" err="1" smtClean="0"/>
              <a:t>powerful</a:t>
            </a:r>
            <a:r>
              <a:rPr lang="hu-HU" dirty="0" smtClean="0"/>
              <a:t>,</a:t>
            </a:r>
            <a:r>
              <a:rPr lang="hu-HU" dirty="0"/>
              <a:t> </a:t>
            </a:r>
            <a:r>
              <a:rPr lang="hu-HU" dirty="0" err="1" smtClean="0"/>
              <a:t>widespread</a:t>
            </a:r>
            <a:r>
              <a:rPr lang="hu-HU" dirty="0" smtClean="0"/>
              <a:t>/</a:t>
            </a:r>
            <a:r>
              <a:rPr lang="hu-HU" dirty="0" err="1" smtClean="0"/>
              <a:t>mainstream</a:t>
            </a:r>
            <a:r>
              <a:rPr lang="hu-HU" dirty="0" smtClean="0"/>
              <a:t>, </a:t>
            </a:r>
            <a:r>
              <a:rPr lang="hu-HU" dirty="0" err="1" smtClean="0"/>
              <a:t>fairly</a:t>
            </a:r>
            <a:r>
              <a:rPr lang="hu-HU" dirty="0" smtClean="0"/>
              <a:t> </a:t>
            </a:r>
            <a:r>
              <a:rPr lang="hu-HU" dirty="0" err="1" smtClean="0"/>
              <a:t>hard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learn</a:t>
            </a:r>
            <a:endParaRPr lang="hu-HU" dirty="0" smtClean="0"/>
          </a:p>
          <a:p>
            <a:pPr lvl="1"/>
            <a:r>
              <a:rPr lang="hu-HU" dirty="0" err="1" smtClean="0"/>
              <a:t>Mercurial</a:t>
            </a:r>
            <a:r>
              <a:rPr lang="hu-HU" dirty="0" smtClean="0"/>
              <a:t>:</a:t>
            </a:r>
            <a:r>
              <a:rPr lang="hu-HU" dirty="0"/>
              <a:t> </a:t>
            </a:r>
            <a:r>
              <a:rPr lang="hu-HU" dirty="0" err="1" smtClean="0"/>
              <a:t>very</a:t>
            </a:r>
            <a:r>
              <a:rPr lang="hu-HU" dirty="0"/>
              <a:t> </a:t>
            </a:r>
            <a:r>
              <a:rPr lang="hu-HU" dirty="0" err="1" smtClean="0"/>
              <a:t>good</a:t>
            </a:r>
            <a:r>
              <a:rPr lang="hu-HU" dirty="0" smtClean="0"/>
              <a:t>, </a:t>
            </a:r>
            <a:r>
              <a:rPr lang="hu-HU" dirty="0" err="1" smtClean="0"/>
              <a:t>widespread</a:t>
            </a:r>
            <a:r>
              <a:rPr lang="hu-HU" dirty="0" smtClean="0"/>
              <a:t>, </a:t>
            </a:r>
            <a:r>
              <a:rPr lang="hu-HU" dirty="0" err="1" smtClean="0"/>
              <a:t>easier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learn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9826896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Comparing</a:t>
            </a:r>
            <a:r>
              <a:rPr lang="hu-HU" dirty="0" smtClean="0"/>
              <a:t> </a:t>
            </a:r>
            <a:r>
              <a:rPr lang="hu-HU" dirty="0" err="1" smtClean="0"/>
              <a:t>Mercurial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Git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Mercurial</a:t>
            </a:r>
            <a:r>
              <a:rPr lang="hu-HU" dirty="0" smtClean="0"/>
              <a:t> is </a:t>
            </a:r>
            <a:r>
              <a:rPr lang="hu-HU" dirty="0" err="1" smtClean="0"/>
              <a:t>like</a:t>
            </a:r>
            <a:r>
              <a:rPr lang="hu-HU" dirty="0" smtClean="0"/>
              <a:t> James Bond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860744" cy="3684588"/>
          </a:xfrm>
        </p:spPr>
        <p:txBody>
          <a:bodyPr/>
          <a:lstStyle/>
          <a:p>
            <a:r>
              <a:rPr lang="hu-HU" dirty="0" smtClean="0"/>
              <a:t>Has </a:t>
            </a:r>
            <a:r>
              <a:rPr lang="hu-HU" dirty="0" err="1" smtClean="0"/>
              <a:t>all</a:t>
            </a:r>
            <a:r>
              <a:rPr lang="hu-HU" dirty="0" smtClean="0"/>
              <a:t> </a:t>
            </a:r>
            <a:r>
              <a:rPr lang="hu-HU" dirty="0" err="1" smtClean="0"/>
              <a:t>those</a:t>
            </a:r>
            <a:r>
              <a:rPr lang="hu-HU" dirty="0" smtClean="0"/>
              <a:t> </a:t>
            </a:r>
            <a:r>
              <a:rPr lang="hu-HU" dirty="0" err="1" smtClean="0"/>
              <a:t>sexy</a:t>
            </a:r>
            <a:r>
              <a:rPr lang="hu-HU" dirty="0" smtClean="0"/>
              <a:t> and </a:t>
            </a:r>
            <a:r>
              <a:rPr lang="hu-HU" dirty="0" err="1" smtClean="0"/>
              <a:t>easy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use</a:t>
            </a:r>
            <a:r>
              <a:rPr lang="hu-HU" dirty="0" smtClean="0"/>
              <a:t> </a:t>
            </a:r>
            <a:r>
              <a:rPr lang="hu-HU" dirty="0" err="1" smtClean="0"/>
              <a:t>gadgets</a:t>
            </a:r>
            <a:endParaRPr lang="hu-HU" dirty="0" smtClean="0"/>
          </a:p>
          <a:p>
            <a:r>
              <a:rPr lang="hu-HU" dirty="0" err="1" smtClean="0"/>
              <a:t>Solves</a:t>
            </a:r>
            <a:r>
              <a:rPr lang="hu-HU" dirty="0"/>
              <a:t> </a:t>
            </a:r>
            <a:r>
              <a:rPr lang="hu-HU" dirty="0" smtClean="0"/>
              <a:t>most </a:t>
            </a:r>
            <a:r>
              <a:rPr lang="hu-HU" dirty="0" err="1" smtClean="0"/>
              <a:t>problems</a:t>
            </a:r>
            <a:r>
              <a:rPr lang="hu-HU" dirty="0" smtClean="0"/>
              <a:t> in an instant</a:t>
            </a:r>
          </a:p>
          <a:p>
            <a:r>
              <a:rPr lang="hu-HU" dirty="0" smtClean="0"/>
              <a:t>In</a:t>
            </a:r>
            <a:r>
              <a:rPr lang="hu-HU" dirty="0"/>
              <a:t> </a:t>
            </a:r>
            <a:r>
              <a:rPr lang="hu-HU" dirty="0" err="1" smtClean="0"/>
              <a:t>the</a:t>
            </a:r>
            <a:r>
              <a:rPr lang="hu-HU" dirty="0"/>
              <a:t> </a:t>
            </a:r>
            <a:r>
              <a:rPr lang="hu-HU" dirty="0" err="1" smtClean="0"/>
              <a:t>rare</a:t>
            </a:r>
            <a:r>
              <a:rPr lang="hu-HU" dirty="0"/>
              <a:t> </a:t>
            </a:r>
            <a:r>
              <a:rPr lang="hu-HU" dirty="0" err="1" smtClean="0"/>
              <a:t>cases</a:t>
            </a:r>
            <a:r>
              <a:rPr lang="hu-HU" dirty="0"/>
              <a:t> </a:t>
            </a:r>
            <a:r>
              <a:rPr lang="hu-HU" dirty="0" err="1" smtClean="0"/>
              <a:t>when</a:t>
            </a:r>
            <a:r>
              <a:rPr lang="hu-HU" dirty="0"/>
              <a:t> </a:t>
            </a:r>
            <a:r>
              <a:rPr lang="hu-HU" dirty="0" err="1" smtClean="0"/>
              <a:t>none</a:t>
            </a:r>
            <a:r>
              <a:rPr lang="hu-HU" dirty="0"/>
              <a:t> </a:t>
            </a:r>
            <a:r>
              <a:rPr lang="hu-HU" dirty="0" smtClean="0"/>
              <a:t>of</a:t>
            </a:r>
            <a:r>
              <a:rPr lang="hu-HU" dirty="0"/>
              <a:t> </a:t>
            </a:r>
            <a:r>
              <a:rPr lang="hu-HU" dirty="0" err="1" smtClean="0"/>
              <a:t>the</a:t>
            </a:r>
            <a:r>
              <a:rPr lang="hu-HU" dirty="0"/>
              <a:t> </a:t>
            </a:r>
            <a:r>
              <a:rPr lang="hu-HU" dirty="0" err="1" smtClean="0"/>
              <a:t>gadgets</a:t>
            </a:r>
            <a:r>
              <a:rPr lang="hu-HU" dirty="0"/>
              <a:t> </a:t>
            </a:r>
            <a:r>
              <a:rPr lang="hu-HU" dirty="0" err="1" smtClean="0"/>
              <a:t>are</a:t>
            </a:r>
            <a:r>
              <a:rPr lang="hu-HU" dirty="0"/>
              <a:t> </a:t>
            </a:r>
            <a:r>
              <a:rPr lang="hu-HU" dirty="0" err="1" smtClean="0"/>
              <a:t>useful</a:t>
            </a:r>
            <a:r>
              <a:rPr lang="hu-HU" dirty="0" smtClean="0"/>
              <a:t>,</a:t>
            </a:r>
            <a:r>
              <a:rPr lang="hu-HU" dirty="0"/>
              <a:t> </a:t>
            </a:r>
            <a:r>
              <a:rPr lang="hu-HU" dirty="0" err="1" smtClean="0"/>
              <a:t>he’s</a:t>
            </a:r>
            <a:r>
              <a:rPr lang="hu-HU" dirty="0"/>
              <a:t> </a:t>
            </a:r>
            <a:r>
              <a:rPr lang="hu-HU" dirty="0" err="1" smtClean="0"/>
              <a:t>pretty</a:t>
            </a:r>
            <a:r>
              <a:rPr lang="hu-HU" dirty="0"/>
              <a:t> </a:t>
            </a:r>
            <a:r>
              <a:rPr lang="hu-HU" dirty="0" err="1" smtClean="0"/>
              <a:t>much</a:t>
            </a:r>
            <a:r>
              <a:rPr lang="hu-HU" dirty="0"/>
              <a:t> </a:t>
            </a:r>
            <a:r>
              <a:rPr lang="hu-HU" dirty="0" err="1" smtClean="0"/>
              <a:t>screwe</a:t>
            </a:r>
            <a:r>
              <a:rPr lang="hu-HU" dirty="0" err="1"/>
              <a:t>d</a:t>
            </a:r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 err="1" smtClean="0"/>
              <a:t>Git</a:t>
            </a:r>
            <a:r>
              <a:rPr lang="hu-HU" dirty="0" smtClean="0"/>
              <a:t> is </a:t>
            </a:r>
            <a:r>
              <a:rPr lang="hu-HU" dirty="0" err="1" smtClean="0"/>
              <a:t>like</a:t>
            </a:r>
            <a:r>
              <a:rPr lang="hu-HU" dirty="0" smtClean="0"/>
              <a:t> </a:t>
            </a:r>
            <a:r>
              <a:rPr lang="hu-HU" dirty="0" err="1" smtClean="0"/>
              <a:t>MacGyver</a:t>
            </a:r>
            <a:endParaRPr lang="hu-HU" dirty="0"/>
          </a:p>
        </p:txBody>
      </p:sp>
      <p:sp>
        <p:nvSpPr>
          <p:cNvPr id="9" name="Tartalom helye 8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862332" cy="3684588"/>
          </a:xfrm>
        </p:spPr>
        <p:txBody>
          <a:bodyPr/>
          <a:lstStyle/>
          <a:p>
            <a:r>
              <a:rPr lang="hu-HU" dirty="0" smtClean="0"/>
              <a:t>Has a </a:t>
            </a:r>
            <a:r>
              <a:rPr lang="hu-HU" dirty="0" err="1" smtClean="0"/>
              <a:t>screwdriver</a:t>
            </a:r>
            <a:r>
              <a:rPr lang="hu-HU" dirty="0" smtClean="0"/>
              <a:t> and a </a:t>
            </a:r>
            <a:r>
              <a:rPr lang="hu-HU" dirty="0" err="1" smtClean="0"/>
              <a:t>hammer</a:t>
            </a:r>
            <a:endParaRPr lang="hu-HU" dirty="0" smtClean="0"/>
          </a:p>
          <a:p>
            <a:r>
              <a:rPr lang="hu-HU" dirty="0" err="1" smtClean="0"/>
              <a:t>Can</a:t>
            </a:r>
            <a:r>
              <a:rPr lang="hu-HU" dirty="0"/>
              <a:t> </a:t>
            </a:r>
            <a:r>
              <a:rPr lang="hu-HU" dirty="0" err="1" smtClean="0"/>
              <a:t>solve</a:t>
            </a:r>
            <a:r>
              <a:rPr lang="hu-HU" dirty="0"/>
              <a:t> </a:t>
            </a:r>
            <a:r>
              <a:rPr lang="hu-HU" dirty="0" err="1" smtClean="0"/>
              <a:t>anything</a:t>
            </a:r>
            <a:r>
              <a:rPr lang="hu-HU" dirty="0" smtClean="0"/>
              <a:t>,</a:t>
            </a:r>
            <a:r>
              <a:rPr lang="hu-HU" dirty="0"/>
              <a:t> </a:t>
            </a:r>
            <a:r>
              <a:rPr lang="hu-HU" dirty="0" err="1" smtClean="0"/>
              <a:t>with</a:t>
            </a:r>
            <a:r>
              <a:rPr lang="hu-HU" dirty="0"/>
              <a:t> </a:t>
            </a:r>
            <a:r>
              <a:rPr lang="hu-HU" dirty="0" err="1" smtClean="0"/>
              <a:t>the</a:t>
            </a:r>
            <a:r>
              <a:rPr lang="hu-HU" dirty="0"/>
              <a:t> </a:t>
            </a:r>
            <a:r>
              <a:rPr lang="hu-HU" dirty="0" err="1" smtClean="0"/>
              <a:t>given</a:t>
            </a:r>
            <a:r>
              <a:rPr lang="hu-HU" dirty="0"/>
              <a:t> </a:t>
            </a:r>
            <a:r>
              <a:rPr lang="hu-HU" dirty="0" err="1" smtClean="0"/>
              <a:t>time</a:t>
            </a:r>
            <a:r>
              <a:rPr lang="hu-HU" dirty="0"/>
              <a:t> </a:t>
            </a:r>
            <a:r>
              <a:rPr lang="hu-HU" dirty="0" smtClean="0"/>
              <a:t>and</a:t>
            </a:r>
            <a:r>
              <a:rPr lang="hu-HU" dirty="0"/>
              <a:t> </a:t>
            </a:r>
            <a:r>
              <a:rPr lang="hu-HU" dirty="0" err="1" smtClean="0"/>
              <a:t>effort</a:t>
            </a:r>
            <a:endParaRPr lang="hu-HU" dirty="0" smtClean="0"/>
          </a:p>
          <a:p>
            <a:r>
              <a:rPr lang="hu-HU" dirty="0" err="1" smtClean="0"/>
              <a:t>When</a:t>
            </a:r>
            <a:r>
              <a:rPr lang="hu-HU" dirty="0"/>
              <a:t> </a:t>
            </a:r>
            <a:r>
              <a:rPr lang="hu-HU" dirty="0" err="1" smtClean="0"/>
              <a:t>hell</a:t>
            </a:r>
            <a:r>
              <a:rPr lang="hu-HU" dirty="0"/>
              <a:t> </a:t>
            </a:r>
            <a:r>
              <a:rPr lang="hu-HU" dirty="0" err="1" smtClean="0"/>
              <a:t>breaks</a:t>
            </a:r>
            <a:r>
              <a:rPr lang="hu-HU" dirty="0"/>
              <a:t> </a:t>
            </a:r>
            <a:r>
              <a:rPr lang="hu-HU" dirty="0" err="1" smtClean="0"/>
              <a:t>loose</a:t>
            </a:r>
            <a:r>
              <a:rPr lang="hu-HU" dirty="0" smtClean="0"/>
              <a:t>,</a:t>
            </a:r>
            <a:r>
              <a:rPr lang="hu-HU" dirty="0"/>
              <a:t> </a:t>
            </a:r>
            <a:r>
              <a:rPr lang="hu-HU" dirty="0" smtClean="0"/>
              <a:t>he</a:t>
            </a:r>
            <a:r>
              <a:rPr lang="hu-HU" dirty="0"/>
              <a:t> </a:t>
            </a:r>
            <a:r>
              <a:rPr lang="hu-HU" dirty="0" err="1" smtClean="0"/>
              <a:t>can</a:t>
            </a:r>
            <a:r>
              <a:rPr lang="hu-HU" dirty="0"/>
              <a:t> </a:t>
            </a:r>
            <a:r>
              <a:rPr lang="hu-HU" dirty="0" err="1" smtClean="0"/>
              <a:t>assemble</a:t>
            </a:r>
            <a:r>
              <a:rPr lang="hu-HU" dirty="0" smtClean="0"/>
              <a:t> </a:t>
            </a:r>
            <a:r>
              <a:rPr lang="hu-HU" dirty="0" err="1" smtClean="0"/>
              <a:t>some</a:t>
            </a:r>
            <a:r>
              <a:rPr lang="hu-HU" dirty="0" smtClean="0"/>
              <a:t> </a:t>
            </a:r>
            <a:r>
              <a:rPr lang="hu-HU" dirty="0" err="1" smtClean="0"/>
              <a:t>ugly</a:t>
            </a:r>
            <a:r>
              <a:rPr lang="hu-HU" dirty="0" smtClean="0"/>
              <a:t> script 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hu-HU" dirty="0" err="1" smtClean="0"/>
              <a:t>will</a:t>
            </a:r>
            <a:r>
              <a:rPr lang="hu-HU" dirty="0" smtClean="0"/>
              <a:t> </a:t>
            </a:r>
            <a:r>
              <a:rPr lang="hu-HU" dirty="0" err="1" smtClean="0"/>
              <a:t>ultimately</a:t>
            </a:r>
            <a:r>
              <a:rPr lang="hu-HU" dirty="0" smtClean="0"/>
              <a:t> </a:t>
            </a:r>
            <a:r>
              <a:rPr lang="hu-HU" dirty="0" err="1" smtClean="0"/>
              <a:t>save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day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02612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Git</a:t>
            </a:r>
            <a:r>
              <a:rPr lang="hu-HU" dirty="0" smtClean="0"/>
              <a:t> FTW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There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too</a:t>
            </a:r>
            <a:r>
              <a:rPr lang="hu-HU" dirty="0" smtClean="0"/>
              <a:t> </a:t>
            </a:r>
            <a:r>
              <a:rPr lang="hu-HU" dirty="0" err="1" smtClean="0"/>
              <a:t>many</a:t>
            </a:r>
            <a:r>
              <a:rPr lang="hu-HU" dirty="0" smtClean="0"/>
              <a:t> </a:t>
            </a:r>
            <a:r>
              <a:rPr lang="hu-HU" dirty="0" err="1" smtClean="0"/>
              <a:t>good</a:t>
            </a:r>
            <a:r>
              <a:rPr lang="hu-HU" dirty="0" smtClean="0"/>
              <a:t> </a:t>
            </a:r>
            <a:r>
              <a:rPr lang="hu-HU" dirty="0" err="1" smtClean="0"/>
              <a:t>tutorials</a:t>
            </a:r>
            <a:r>
              <a:rPr lang="hu-HU" dirty="0" smtClean="0"/>
              <a:t> online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provide</a:t>
            </a:r>
            <a:r>
              <a:rPr lang="hu-HU" dirty="0" smtClean="0"/>
              <a:t> an in-</a:t>
            </a:r>
            <a:r>
              <a:rPr lang="hu-HU" dirty="0" err="1" smtClean="0"/>
              <a:t>depth</a:t>
            </a:r>
            <a:r>
              <a:rPr lang="hu-HU" dirty="0" smtClean="0"/>
              <a:t> </a:t>
            </a:r>
            <a:r>
              <a:rPr lang="hu-HU" dirty="0" err="1" smtClean="0"/>
              <a:t>course</a:t>
            </a:r>
            <a:r>
              <a:rPr lang="hu-HU" dirty="0" smtClean="0"/>
              <a:t> in </a:t>
            </a:r>
            <a:r>
              <a:rPr lang="hu-HU" dirty="0" err="1" smtClean="0"/>
              <a:t>this</a:t>
            </a:r>
            <a:r>
              <a:rPr lang="hu-HU" dirty="0" smtClean="0"/>
              <a:t> limited </a:t>
            </a:r>
            <a:r>
              <a:rPr lang="hu-HU" dirty="0" err="1" smtClean="0"/>
              <a:t>time</a:t>
            </a:r>
            <a:endParaRPr lang="hu-HU" dirty="0" smtClean="0"/>
          </a:p>
          <a:p>
            <a:pPr lvl="1"/>
            <a:r>
              <a:rPr lang="hu-HU" dirty="0" err="1" smtClean="0"/>
              <a:t>Using</a:t>
            </a:r>
            <a:r>
              <a:rPr lang="hu-HU" dirty="0"/>
              <a:t> </a:t>
            </a:r>
            <a:r>
              <a:rPr lang="hu-HU" dirty="0" err="1" smtClean="0"/>
              <a:t>Git</a:t>
            </a:r>
            <a:r>
              <a:rPr lang="hu-HU" dirty="0"/>
              <a:t> </a:t>
            </a:r>
            <a:r>
              <a:rPr lang="hu-HU" dirty="0" err="1" smtClean="0"/>
              <a:t>with</a:t>
            </a:r>
            <a:r>
              <a:rPr lang="hu-HU" dirty="0"/>
              <a:t> </a:t>
            </a:r>
            <a:r>
              <a:rPr lang="hu-HU" dirty="0" smtClean="0"/>
              <a:t>Visual</a:t>
            </a:r>
            <a:r>
              <a:rPr lang="hu-HU" dirty="0"/>
              <a:t> </a:t>
            </a:r>
            <a:r>
              <a:rPr lang="hu-HU" dirty="0" err="1" smtClean="0"/>
              <a:t>Studio</a:t>
            </a:r>
            <a:r>
              <a:rPr lang="hu-HU" dirty="0"/>
              <a:t> </a:t>
            </a:r>
            <a:r>
              <a:rPr lang="hu-HU" dirty="0" smtClean="0"/>
              <a:t>2013</a:t>
            </a:r>
          </a:p>
          <a:p>
            <a:pPr lvl="1"/>
            <a:r>
              <a:rPr lang="hu-HU" dirty="0" err="1" smtClean="0"/>
              <a:t>Learn</a:t>
            </a:r>
            <a:r>
              <a:rPr lang="hu-HU" dirty="0"/>
              <a:t> </a:t>
            </a:r>
            <a:r>
              <a:rPr lang="hu-HU" dirty="0" err="1" smtClean="0"/>
              <a:t>Git</a:t>
            </a:r>
            <a:r>
              <a:rPr lang="hu-HU" dirty="0"/>
              <a:t> </a:t>
            </a:r>
            <a:r>
              <a:rPr lang="hu-HU" dirty="0" err="1" smtClean="0"/>
              <a:t>branching</a:t>
            </a:r>
            <a:endParaRPr lang="hu-HU" dirty="0"/>
          </a:p>
          <a:p>
            <a:r>
              <a:rPr lang="hu-HU" dirty="0" err="1" smtClean="0"/>
              <a:t>There</a:t>
            </a:r>
            <a:r>
              <a:rPr lang="hu-HU" dirty="0" smtClean="0"/>
              <a:t> is a </a:t>
            </a:r>
            <a:r>
              <a:rPr lang="hu-HU" dirty="0" err="1" smtClean="0"/>
              <a:t>decent</a:t>
            </a:r>
            <a:r>
              <a:rPr lang="hu-HU" dirty="0" smtClean="0"/>
              <a:t> </a:t>
            </a:r>
            <a:r>
              <a:rPr lang="hu-HU" dirty="0" err="1" smtClean="0"/>
              <a:t>set</a:t>
            </a:r>
            <a:r>
              <a:rPr lang="hu-HU" dirty="0" smtClean="0"/>
              <a:t> of IDE </a:t>
            </a:r>
            <a:r>
              <a:rPr lang="hu-HU" dirty="0" err="1" smtClean="0"/>
              <a:t>support</a:t>
            </a:r>
            <a:r>
              <a:rPr lang="hu-HU" dirty="0" smtClean="0"/>
              <a:t> </a:t>
            </a:r>
            <a:r>
              <a:rPr lang="hu-HU" dirty="0" err="1" smtClean="0"/>
              <a:t>available</a:t>
            </a:r>
            <a:r>
              <a:rPr lang="hu-HU" dirty="0"/>
              <a:t> </a:t>
            </a:r>
            <a:r>
              <a:rPr lang="hu-HU" dirty="0" err="1" smtClean="0"/>
              <a:t>as</a:t>
            </a:r>
            <a:r>
              <a:rPr lang="hu-HU" dirty="0"/>
              <a:t> </a:t>
            </a:r>
            <a:r>
              <a:rPr lang="hu-HU" dirty="0" err="1" smtClean="0"/>
              <a:t>well</a:t>
            </a:r>
            <a:r>
              <a:rPr lang="hu-HU" dirty="0"/>
              <a:t> </a:t>
            </a:r>
            <a:r>
              <a:rPr lang="hu-HU" dirty="0" err="1" smtClean="0"/>
              <a:t>as</a:t>
            </a:r>
            <a:r>
              <a:rPr lang="hu-HU" dirty="0"/>
              <a:t> </a:t>
            </a:r>
            <a:r>
              <a:rPr lang="hu-HU" dirty="0" smtClean="0"/>
              <a:t>GUI and </a:t>
            </a:r>
            <a:r>
              <a:rPr lang="hu-HU" dirty="0" err="1" smtClean="0"/>
              <a:t>command</a:t>
            </a:r>
            <a:r>
              <a:rPr lang="hu-HU" dirty="0" smtClean="0"/>
              <a:t> line </a:t>
            </a:r>
            <a:r>
              <a:rPr lang="hu-HU" dirty="0" err="1" smtClean="0"/>
              <a:t>auxiliary</a:t>
            </a:r>
            <a:r>
              <a:rPr lang="hu-HU" dirty="0" smtClean="0"/>
              <a:t> </a:t>
            </a:r>
            <a:r>
              <a:rPr lang="hu-HU" dirty="0" err="1" smtClean="0"/>
              <a:t>tools</a:t>
            </a:r>
            <a:endParaRPr lang="hu-HU" dirty="0" smtClean="0"/>
          </a:p>
          <a:p>
            <a:pPr lvl="1"/>
            <a:r>
              <a:rPr lang="hu-HU" dirty="0" err="1" smtClean="0"/>
              <a:t>Posh-git</a:t>
            </a:r>
            <a:endParaRPr lang="hu-HU" dirty="0" smtClean="0"/>
          </a:p>
          <a:p>
            <a:pPr lvl="1"/>
            <a:r>
              <a:rPr lang="hu-HU" dirty="0" err="1" smtClean="0"/>
              <a:t>Tortoise</a:t>
            </a:r>
            <a:r>
              <a:rPr lang="hu-HU" dirty="0"/>
              <a:t> </a:t>
            </a:r>
            <a:r>
              <a:rPr lang="hu-HU" dirty="0" err="1" smtClean="0"/>
              <a:t>Git</a:t>
            </a:r>
            <a:endParaRPr lang="hu-HU" dirty="0" smtClean="0"/>
          </a:p>
          <a:p>
            <a:pPr lvl="1"/>
            <a:r>
              <a:rPr lang="hu-HU" dirty="0" err="1" smtClean="0"/>
              <a:t>Git</a:t>
            </a:r>
            <a:r>
              <a:rPr lang="hu-HU" dirty="0"/>
              <a:t> </a:t>
            </a:r>
            <a:r>
              <a:rPr lang="hu-HU" dirty="0" err="1" smtClean="0"/>
              <a:t>Extensions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3954069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General </a:t>
            </a:r>
            <a:r>
              <a:rPr lang="hu-HU" dirty="0" err="1" smtClean="0"/>
              <a:t>Git</a:t>
            </a:r>
            <a:r>
              <a:rPr lang="hu-HU" dirty="0" smtClean="0"/>
              <a:t>/</a:t>
            </a:r>
            <a:r>
              <a:rPr lang="hu-HU" dirty="0" err="1" smtClean="0"/>
              <a:t>Mercurial</a:t>
            </a:r>
            <a:r>
              <a:rPr lang="hu-HU" dirty="0" smtClean="0"/>
              <a:t> </a:t>
            </a:r>
            <a:r>
              <a:rPr lang="hu-HU" dirty="0" err="1" smtClean="0"/>
              <a:t>workflow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Declare</a:t>
            </a:r>
            <a:r>
              <a:rPr lang="hu-HU" dirty="0"/>
              <a:t> </a:t>
            </a:r>
            <a:r>
              <a:rPr lang="hu-HU" dirty="0" err="1" smtClean="0"/>
              <a:t>one</a:t>
            </a:r>
            <a:r>
              <a:rPr lang="hu-HU" dirty="0"/>
              <a:t> </a:t>
            </a:r>
            <a:r>
              <a:rPr lang="hu-HU" dirty="0" err="1" smtClean="0"/>
              <a:t>branch</a:t>
            </a:r>
            <a:r>
              <a:rPr lang="hu-HU" dirty="0"/>
              <a:t> </a:t>
            </a:r>
            <a:r>
              <a:rPr lang="hu-HU" dirty="0" err="1" smtClean="0"/>
              <a:t>as</a:t>
            </a:r>
            <a:r>
              <a:rPr lang="hu-HU" dirty="0"/>
              <a:t> </a:t>
            </a:r>
            <a:r>
              <a:rPr lang="hu-HU" dirty="0" err="1" smtClean="0"/>
              <a:t>stable</a:t>
            </a:r>
            <a:r>
              <a:rPr lang="hu-HU" dirty="0"/>
              <a:t> </a:t>
            </a:r>
            <a:r>
              <a:rPr lang="hu-HU" dirty="0" smtClean="0"/>
              <a:t>and</a:t>
            </a:r>
            <a:r>
              <a:rPr lang="hu-HU" dirty="0"/>
              <a:t> </a:t>
            </a:r>
            <a:r>
              <a:rPr lang="hu-HU" dirty="0" err="1" smtClean="0"/>
              <a:t>always</a:t>
            </a:r>
            <a:r>
              <a:rPr lang="hu-HU" dirty="0"/>
              <a:t> </a:t>
            </a:r>
            <a:r>
              <a:rPr lang="hu-HU" dirty="0" err="1" smtClean="0"/>
              <a:t>functional</a:t>
            </a:r>
            <a:r>
              <a:rPr lang="hu-HU" dirty="0"/>
              <a:t> </a:t>
            </a:r>
            <a:r>
              <a:rPr lang="hu-HU" dirty="0" smtClean="0"/>
              <a:t>(</a:t>
            </a:r>
            <a:r>
              <a:rPr lang="hu-HU" dirty="0" err="1" smtClean="0"/>
              <a:t>master</a:t>
            </a:r>
            <a:r>
              <a:rPr lang="hu-HU" dirty="0" smtClean="0"/>
              <a:t>)</a:t>
            </a:r>
            <a:endParaRPr lang="hu-HU" dirty="0"/>
          </a:p>
          <a:p>
            <a:r>
              <a:rPr lang="hu-HU" dirty="0" err="1" smtClean="0"/>
              <a:t>Create</a:t>
            </a:r>
            <a:r>
              <a:rPr lang="hu-HU" dirty="0" smtClean="0"/>
              <a:t> </a:t>
            </a:r>
            <a:r>
              <a:rPr lang="hu-HU" dirty="0" err="1" smtClean="0"/>
              <a:t>branches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features</a:t>
            </a:r>
            <a:r>
              <a:rPr lang="hu-HU" dirty="0" smtClean="0"/>
              <a:t>/</a:t>
            </a:r>
            <a:r>
              <a:rPr lang="hu-HU" dirty="0" err="1" smtClean="0"/>
              <a:t>fixes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want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implement</a:t>
            </a:r>
            <a:endParaRPr lang="hu-HU" dirty="0" smtClean="0"/>
          </a:p>
          <a:p>
            <a:r>
              <a:rPr lang="hu-HU" dirty="0" err="1" smtClean="0"/>
              <a:t>When</a:t>
            </a:r>
            <a:r>
              <a:rPr lang="hu-HU" dirty="0"/>
              <a:t> </a:t>
            </a:r>
            <a:r>
              <a:rPr lang="hu-HU" dirty="0" smtClean="0"/>
              <a:t>a</a:t>
            </a:r>
            <a:r>
              <a:rPr lang="hu-HU" dirty="0"/>
              <a:t> </a:t>
            </a:r>
            <a:r>
              <a:rPr lang="hu-HU" dirty="0" err="1" smtClean="0"/>
              <a:t>feature</a:t>
            </a:r>
            <a:r>
              <a:rPr lang="hu-HU" dirty="0"/>
              <a:t> </a:t>
            </a:r>
            <a:r>
              <a:rPr lang="hu-HU" dirty="0" smtClean="0"/>
              <a:t>is</a:t>
            </a:r>
            <a:r>
              <a:rPr lang="hu-HU" dirty="0"/>
              <a:t> </a:t>
            </a:r>
            <a:r>
              <a:rPr lang="hu-HU" dirty="0" err="1" smtClean="0"/>
              <a:t>ready</a:t>
            </a:r>
            <a:r>
              <a:rPr lang="hu-HU" dirty="0" smtClean="0"/>
              <a:t>, </a:t>
            </a:r>
            <a:r>
              <a:rPr lang="hu-HU" dirty="0" err="1" smtClean="0"/>
              <a:t>merge</a:t>
            </a:r>
            <a:r>
              <a:rPr lang="hu-HU" dirty="0"/>
              <a:t> </a:t>
            </a:r>
            <a:r>
              <a:rPr lang="hu-HU" dirty="0" smtClean="0"/>
              <a:t>it</a:t>
            </a:r>
            <a:r>
              <a:rPr lang="hu-HU" dirty="0"/>
              <a:t> </a:t>
            </a:r>
            <a:r>
              <a:rPr lang="hu-HU" dirty="0" err="1" smtClean="0"/>
              <a:t>into</a:t>
            </a:r>
            <a:r>
              <a:rPr lang="hu-HU" dirty="0"/>
              <a:t> </a:t>
            </a:r>
            <a:r>
              <a:rPr lang="hu-HU" dirty="0" err="1" smtClean="0"/>
              <a:t>master</a:t>
            </a:r>
            <a:endParaRPr lang="hu-HU" dirty="0" smtClean="0"/>
          </a:p>
          <a:p>
            <a:r>
              <a:rPr lang="hu-HU" dirty="0" err="1" smtClean="0"/>
              <a:t>This</a:t>
            </a:r>
            <a:r>
              <a:rPr lang="hu-HU" dirty="0"/>
              <a:t> </a:t>
            </a:r>
            <a:r>
              <a:rPr lang="hu-HU" dirty="0" err="1" smtClean="0"/>
              <a:t>wa</a:t>
            </a:r>
            <a:r>
              <a:rPr lang="hu-HU" dirty="0" err="1"/>
              <a:t>y</a:t>
            </a:r>
            <a:endParaRPr lang="hu-HU" dirty="0" smtClean="0"/>
          </a:p>
          <a:p>
            <a:pPr lvl="1"/>
            <a:r>
              <a:rPr lang="hu-HU" dirty="0" err="1" smtClean="0"/>
              <a:t>Switching</a:t>
            </a:r>
            <a:r>
              <a:rPr lang="hu-HU" dirty="0" smtClean="0"/>
              <a:t> </a:t>
            </a:r>
            <a:r>
              <a:rPr lang="hu-HU" dirty="0" err="1" smtClean="0"/>
              <a:t>between</a:t>
            </a:r>
            <a:r>
              <a:rPr lang="hu-HU" dirty="0" smtClean="0"/>
              <a:t> </a:t>
            </a:r>
            <a:r>
              <a:rPr lang="hu-HU" dirty="0" err="1" smtClean="0"/>
              <a:t>branches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work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half-baked</a:t>
            </a:r>
            <a:r>
              <a:rPr lang="hu-HU" dirty="0" smtClean="0"/>
              <a:t> </a:t>
            </a:r>
            <a:r>
              <a:rPr lang="hu-HU" dirty="0" err="1" smtClean="0"/>
              <a:t>features</a:t>
            </a:r>
            <a:r>
              <a:rPr lang="hu-HU" dirty="0" smtClean="0"/>
              <a:t> is </a:t>
            </a:r>
            <a:r>
              <a:rPr lang="hu-HU" dirty="0" err="1" smtClean="0"/>
              <a:t>safe</a:t>
            </a:r>
            <a:r>
              <a:rPr lang="hu-HU" dirty="0" smtClean="0"/>
              <a:t> and </a:t>
            </a:r>
            <a:r>
              <a:rPr lang="hu-HU" dirty="0" err="1" smtClean="0"/>
              <a:t>trivial</a:t>
            </a:r>
            <a:endParaRPr lang="hu-HU" dirty="0" smtClean="0"/>
          </a:p>
          <a:p>
            <a:pPr lvl="1"/>
            <a:r>
              <a:rPr lang="hu-HU" dirty="0" err="1" smtClean="0"/>
              <a:t>If</a:t>
            </a:r>
            <a:r>
              <a:rPr lang="hu-HU" dirty="0"/>
              <a:t> </a:t>
            </a:r>
            <a:r>
              <a:rPr lang="hu-HU" dirty="0" err="1" smtClean="0"/>
              <a:t>your</a:t>
            </a:r>
            <a:r>
              <a:rPr lang="hu-HU" dirty="0"/>
              <a:t> </a:t>
            </a:r>
            <a:r>
              <a:rPr lang="hu-HU" dirty="0" err="1" smtClean="0"/>
              <a:t>collegue</a:t>
            </a:r>
            <a:r>
              <a:rPr lang="hu-HU" dirty="0"/>
              <a:t> </a:t>
            </a:r>
            <a:r>
              <a:rPr lang="hu-HU" dirty="0" err="1" smtClean="0"/>
              <a:t>asks</a:t>
            </a:r>
            <a:r>
              <a:rPr lang="hu-HU" dirty="0"/>
              <a:t> </a:t>
            </a:r>
            <a:r>
              <a:rPr lang="hu-HU" dirty="0" err="1" smtClean="0"/>
              <a:t>you</a:t>
            </a:r>
            <a:r>
              <a:rPr lang="hu-HU" dirty="0"/>
              <a:t> </a:t>
            </a:r>
            <a:r>
              <a:rPr lang="hu-HU" dirty="0" err="1" smtClean="0"/>
              <a:t>to</a:t>
            </a:r>
            <a:r>
              <a:rPr lang="hu-HU" dirty="0"/>
              <a:t> </a:t>
            </a:r>
            <a:r>
              <a:rPr lang="hu-HU" dirty="0" err="1" smtClean="0"/>
              <a:t>do</a:t>
            </a:r>
            <a:r>
              <a:rPr lang="hu-HU" dirty="0"/>
              <a:t> </a:t>
            </a:r>
            <a:r>
              <a:rPr lang="hu-HU" dirty="0" err="1" smtClean="0"/>
              <a:t>something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your</a:t>
            </a:r>
            <a:r>
              <a:rPr lang="hu-HU" dirty="0" smtClean="0"/>
              <a:t> </a:t>
            </a:r>
            <a:r>
              <a:rPr lang="hu-HU" dirty="0" err="1" smtClean="0"/>
              <a:t>app</a:t>
            </a:r>
            <a:r>
              <a:rPr lang="hu-HU" dirty="0" smtClean="0"/>
              <a:t>, </a:t>
            </a:r>
            <a:r>
              <a:rPr lang="hu-HU" dirty="0" err="1" smtClean="0"/>
              <a:t>there</a:t>
            </a:r>
            <a:r>
              <a:rPr lang="hu-HU" dirty="0" smtClean="0"/>
              <a:t> is </a:t>
            </a:r>
            <a:r>
              <a:rPr lang="hu-HU" dirty="0" err="1" smtClean="0"/>
              <a:t>always</a:t>
            </a:r>
            <a:r>
              <a:rPr lang="hu-HU" dirty="0" smtClean="0"/>
              <a:t> a </a:t>
            </a:r>
            <a:r>
              <a:rPr lang="hu-HU" dirty="0" err="1" smtClean="0"/>
              <a:t>functioning</a:t>
            </a:r>
            <a:r>
              <a:rPr lang="hu-HU" dirty="0" smtClean="0"/>
              <a:t> </a:t>
            </a:r>
            <a:r>
              <a:rPr lang="hu-HU" dirty="0" err="1" smtClean="0"/>
              <a:t>master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switch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73927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How</a:t>
            </a:r>
            <a:r>
              <a:rPr lang="hu-HU" dirty="0" smtClean="0"/>
              <a:t> </a:t>
            </a:r>
            <a:r>
              <a:rPr lang="hu-HU" dirty="0" err="1" smtClean="0"/>
              <a:t>does</a:t>
            </a:r>
            <a:r>
              <a:rPr lang="hu-HU" dirty="0"/>
              <a:t> </a:t>
            </a:r>
            <a:r>
              <a:rPr lang="hu-HU" dirty="0" smtClean="0"/>
              <a:t>a C++ </a:t>
            </a:r>
            <a:r>
              <a:rPr lang="hu-HU" dirty="0" err="1" smtClean="0"/>
              <a:t>application</a:t>
            </a:r>
            <a:r>
              <a:rPr lang="hu-HU" dirty="0" smtClean="0"/>
              <a:t> </a:t>
            </a:r>
            <a:r>
              <a:rPr lang="hu-HU" dirty="0" err="1" smtClean="0"/>
              <a:t>compile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Lekerekített téglalap 2"/>
          <p:cNvSpPr/>
          <p:nvPr/>
        </p:nvSpPr>
        <p:spPr>
          <a:xfrm>
            <a:off x="337930" y="1419497"/>
            <a:ext cx="1952424" cy="4789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vector</a:t>
            </a:r>
            <a:endParaRPr lang="hu-HU" dirty="0"/>
          </a:p>
        </p:txBody>
      </p:sp>
      <p:sp>
        <p:nvSpPr>
          <p:cNvPr id="4" name="Lekerekített téglalap 3"/>
          <p:cNvSpPr/>
          <p:nvPr/>
        </p:nvSpPr>
        <p:spPr>
          <a:xfrm>
            <a:off x="337930" y="2242457"/>
            <a:ext cx="1952424" cy="4789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algorithm</a:t>
            </a:r>
            <a:endParaRPr lang="hu-HU" dirty="0"/>
          </a:p>
        </p:txBody>
      </p:sp>
      <p:sp>
        <p:nvSpPr>
          <p:cNvPr id="5" name="Lekerekített téglalap 4"/>
          <p:cNvSpPr/>
          <p:nvPr/>
        </p:nvSpPr>
        <p:spPr>
          <a:xfrm>
            <a:off x="337930" y="3065417"/>
            <a:ext cx="1952424" cy="4789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/>
              <a:t>iostream</a:t>
            </a:r>
            <a:endParaRPr lang="hu-HU" dirty="0"/>
          </a:p>
        </p:txBody>
      </p:sp>
      <p:sp>
        <p:nvSpPr>
          <p:cNvPr id="6" name="Lekerekített téglalap 5"/>
          <p:cNvSpPr/>
          <p:nvPr/>
        </p:nvSpPr>
        <p:spPr>
          <a:xfrm>
            <a:off x="337930" y="3888377"/>
            <a:ext cx="1952424" cy="4789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RK4.hpp</a:t>
            </a:r>
            <a:endParaRPr lang="hu-HU" dirty="0"/>
          </a:p>
        </p:txBody>
      </p:sp>
      <p:sp>
        <p:nvSpPr>
          <p:cNvPr id="7" name="Lekerekített téglalap 6"/>
          <p:cNvSpPr/>
          <p:nvPr/>
        </p:nvSpPr>
        <p:spPr>
          <a:xfrm>
            <a:off x="337930" y="4711337"/>
            <a:ext cx="1952424" cy="4789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Interaction.hpp</a:t>
            </a:r>
            <a:endParaRPr lang="hu-HU" dirty="0"/>
          </a:p>
        </p:txBody>
      </p:sp>
      <p:sp>
        <p:nvSpPr>
          <p:cNvPr id="11" name="Lekerekített téglalap 10"/>
          <p:cNvSpPr/>
          <p:nvPr/>
        </p:nvSpPr>
        <p:spPr>
          <a:xfrm>
            <a:off x="3129027" y="1898469"/>
            <a:ext cx="1952424" cy="47897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Application.cpp</a:t>
            </a:r>
            <a:endParaRPr lang="hu-HU" dirty="0"/>
          </a:p>
        </p:txBody>
      </p:sp>
      <p:sp>
        <p:nvSpPr>
          <p:cNvPr id="12" name="Lekerekített téglalap 11"/>
          <p:cNvSpPr/>
          <p:nvPr/>
        </p:nvSpPr>
        <p:spPr>
          <a:xfrm>
            <a:off x="3129027" y="2721429"/>
            <a:ext cx="1952424" cy="47897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FileReader.cpp</a:t>
            </a:r>
            <a:endParaRPr lang="hu-HU" dirty="0"/>
          </a:p>
        </p:txBody>
      </p:sp>
      <p:sp>
        <p:nvSpPr>
          <p:cNvPr id="13" name="Lekerekített téglalap 12"/>
          <p:cNvSpPr/>
          <p:nvPr/>
        </p:nvSpPr>
        <p:spPr>
          <a:xfrm>
            <a:off x="3129027" y="3544389"/>
            <a:ext cx="1952424" cy="47897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Particle.cpp</a:t>
            </a:r>
            <a:endParaRPr lang="hu-HU" dirty="0"/>
          </a:p>
        </p:txBody>
      </p:sp>
      <p:sp>
        <p:nvSpPr>
          <p:cNvPr id="14" name="Lekerekített téglalap 13"/>
          <p:cNvSpPr/>
          <p:nvPr/>
        </p:nvSpPr>
        <p:spPr>
          <a:xfrm>
            <a:off x="3129027" y="4367349"/>
            <a:ext cx="1952424" cy="47897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Solver.cpp</a:t>
            </a:r>
            <a:endParaRPr lang="hu-HU" dirty="0"/>
          </a:p>
        </p:txBody>
      </p:sp>
      <p:sp>
        <p:nvSpPr>
          <p:cNvPr id="15" name="Lekerekített téglalap 14"/>
          <p:cNvSpPr/>
          <p:nvPr/>
        </p:nvSpPr>
        <p:spPr>
          <a:xfrm>
            <a:off x="5920124" y="1898469"/>
            <a:ext cx="1952424" cy="478972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Application.o</a:t>
            </a:r>
            <a:endParaRPr lang="hu-HU" dirty="0"/>
          </a:p>
        </p:txBody>
      </p:sp>
      <p:sp>
        <p:nvSpPr>
          <p:cNvPr id="16" name="Lekerekített téglalap 15"/>
          <p:cNvSpPr/>
          <p:nvPr/>
        </p:nvSpPr>
        <p:spPr>
          <a:xfrm>
            <a:off x="5920124" y="2721429"/>
            <a:ext cx="1952424" cy="478972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FileReader.o</a:t>
            </a:r>
            <a:endParaRPr lang="hu-HU" dirty="0"/>
          </a:p>
        </p:txBody>
      </p:sp>
      <p:sp>
        <p:nvSpPr>
          <p:cNvPr id="17" name="Lekerekített téglalap 16"/>
          <p:cNvSpPr/>
          <p:nvPr/>
        </p:nvSpPr>
        <p:spPr>
          <a:xfrm>
            <a:off x="5920124" y="3544389"/>
            <a:ext cx="1952424" cy="478972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Particle.o</a:t>
            </a:r>
            <a:endParaRPr lang="hu-HU" dirty="0"/>
          </a:p>
        </p:txBody>
      </p:sp>
      <p:sp>
        <p:nvSpPr>
          <p:cNvPr id="18" name="Lekerekített téglalap 17"/>
          <p:cNvSpPr/>
          <p:nvPr/>
        </p:nvSpPr>
        <p:spPr>
          <a:xfrm>
            <a:off x="5920124" y="4367349"/>
            <a:ext cx="1952424" cy="478972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Solver.o</a:t>
            </a:r>
            <a:endParaRPr lang="hu-HU" dirty="0"/>
          </a:p>
        </p:txBody>
      </p:sp>
      <p:sp>
        <p:nvSpPr>
          <p:cNvPr id="21" name="Felfelé nyíl 20"/>
          <p:cNvSpPr/>
          <p:nvPr/>
        </p:nvSpPr>
        <p:spPr>
          <a:xfrm>
            <a:off x="5376690" y="5098869"/>
            <a:ext cx="278675" cy="557349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9" name="Egyenes összekötő nyíllal 8"/>
          <p:cNvCxnSpPr>
            <a:stCxn id="11" idx="3"/>
            <a:endCxn id="15" idx="1"/>
          </p:cNvCxnSpPr>
          <p:nvPr/>
        </p:nvCxnSpPr>
        <p:spPr>
          <a:xfrm>
            <a:off x="5081451" y="2137955"/>
            <a:ext cx="83867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Egyenes összekötő nyíllal 21"/>
          <p:cNvCxnSpPr>
            <a:stCxn id="12" idx="3"/>
            <a:endCxn id="16" idx="1"/>
          </p:cNvCxnSpPr>
          <p:nvPr/>
        </p:nvCxnSpPr>
        <p:spPr>
          <a:xfrm>
            <a:off x="5081451" y="2960915"/>
            <a:ext cx="83867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Egyenes összekötő nyíllal 23"/>
          <p:cNvCxnSpPr>
            <a:stCxn id="13" idx="3"/>
            <a:endCxn id="17" idx="1"/>
          </p:cNvCxnSpPr>
          <p:nvPr/>
        </p:nvCxnSpPr>
        <p:spPr>
          <a:xfrm>
            <a:off x="5081451" y="3783875"/>
            <a:ext cx="83867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Egyenes összekötő nyíllal 25"/>
          <p:cNvCxnSpPr>
            <a:stCxn id="14" idx="3"/>
            <a:endCxn id="18" idx="1"/>
          </p:cNvCxnSpPr>
          <p:nvPr/>
        </p:nvCxnSpPr>
        <p:spPr>
          <a:xfrm>
            <a:off x="5081451" y="4606835"/>
            <a:ext cx="83867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Szövegdoboz 27"/>
          <p:cNvSpPr txBox="1"/>
          <p:nvPr/>
        </p:nvSpPr>
        <p:spPr>
          <a:xfrm>
            <a:off x="4958583" y="5669280"/>
            <a:ext cx="111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Compiler</a:t>
            </a:r>
            <a:endParaRPr lang="hu-HU" dirty="0"/>
          </a:p>
        </p:txBody>
      </p:sp>
      <p:sp>
        <p:nvSpPr>
          <p:cNvPr id="29" name="Felfelé nyíl 28"/>
          <p:cNvSpPr/>
          <p:nvPr/>
        </p:nvSpPr>
        <p:spPr>
          <a:xfrm>
            <a:off x="6783125" y="4911634"/>
            <a:ext cx="278675" cy="557349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Szövegdoboz 29"/>
          <p:cNvSpPr txBox="1"/>
          <p:nvPr/>
        </p:nvSpPr>
        <p:spPr>
          <a:xfrm>
            <a:off x="6421245" y="5484614"/>
            <a:ext cx="1002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Objects</a:t>
            </a:r>
            <a:endParaRPr lang="hu-HU" dirty="0"/>
          </a:p>
        </p:txBody>
      </p:sp>
      <p:sp>
        <p:nvSpPr>
          <p:cNvPr id="31" name="Szövegdoboz 30"/>
          <p:cNvSpPr txBox="1"/>
          <p:nvPr/>
        </p:nvSpPr>
        <p:spPr>
          <a:xfrm>
            <a:off x="8025895" y="1550126"/>
            <a:ext cx="286852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 err="1" smtClean="0"/>
              <a:t>Object</a:t>
            </a:r>
            <a:r>
              <a:rPr lang="hu-HU" sz="2200" dirty="0" smtClean="0"/>
              <a:t> </a:t>
            </a:r>
            <a:r>
              <a:rPr lang="hu-HU" sz="2200" dirty="0" err="1" smtClean="0"/>
              <a:t>files</a:t>
            </a:r>
            <a:r>
              <a:rPr lang="hu-HU" sz="2200" dirty="0" smtClean="0"/>
              <a:t> </a:t>
            </a:r>
            <a:r>
              <a:rPr lang="hu-HU" sz="2200" dirty="0" err="1" smtClean="0"/>
              <a:t>contain</a:t>
            </a:r>
            <a:r>
              <a:rPr lang="hu-HU" sz="2200" dirty="0" smtClean="0"/>
              <a:t> </a:t>
            </a:r>
            <a:r>
              <a:rPr lang="hu-HU" sz="2200" dirty="0" err="1" smtClean="0"/>
              <a:t>decorated</a:t>
            </a:r>
            <a:r>
              <a:rPr lang="hu-HU" sz="2200" dirty="0" smtClean="0"/>
              <a:t> </a:t>
            </a:r>
            <a:r>
              <a:rPr lang="hu-HU" sz="2200" dirty="0" err="1" smtClean="0"/>
              <a:t>machine</a:t>
            </a:r>
            <a:r>
              <a:rPr lang="hu-HU" sz="2200" dirty="0" smtClean="0"/>
              <a:t> </a:t>
            </a:r>
            <a:r>
              <a:rPr lang="hu-HU" sz="2200" dirty="0" err="1" smtClean="0"/>
              <a:t>code</a:t>
            </a:r>
            <a:endParaRPr lang="hu-HU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 err="1" smtClean="0"/>
              <a:t>They</a:t>
            </a:r>
            <a:r>
              <a:rPr lang="hu-HU" sz="2200" dirty="0" smtClean="0"/>
              <a:t> </a:t>
            </a:r>
            <a:r>
              <a:rPr lang="hu-HU" sz="2200" dirty="0" err="1" smtClean="0"/>
              <a:t>contain</a:t>
            </a:r>
            <a:r>
              <a:rPr lang="hu-HU" sz="2200" dirty="0" smtClean="0"/>
              <a:t> </a:t>
            </a:r>
            <a:r>
              <a:rPr lang="hu-HU" sz="2200" dirty="0" err="1" smtClean="0"/>
              <a:t>the</a:t>
            </a:r>
            <a:r>
              <a:rPr lang="hu-HU" sz="2200" dirty="0" smtClean="0"/>
              <a:t> </a:t>
            </a:r>
            <a:r>
              <a:rPr lang="hu-HU" sz="2200" dirty="0" err="1" smtClean="0"/>
              <a:t>native</a:t>
            </a:r>
            <a:r>
              <a:rPr lang="hu-HU" sz="2200" dirty="0" smtClean="0"/>
              <a:t> </a:t>
            </a:r>
            <a:r>
              <a:rPr lang="hu-HU" sz="2200" dirty="0" err="1" smtClean="0"/>
              <a:t>binary</a:t>
            </a:r>
            <a:r>
              <a:rPr lang="hu-HU" sz="2200" dirty="0" smtClean="0"/>
              <a:t> of </a:t>
            </a:r>
            <a:r>
              <a:rPr lang="hu-HU" sz="2200" dirty="0" err="1" smtClean="0"/>
              <a:t>the</a:t>
            </a:r>
            <a:r>
              <a:rPr lang="hu-HU" sz="2200" dirty="0" smtClean="0"/>
              <a:t> </a:t>
            </a:r>
            <a:r>
              <a:rPr lang="hu-HU" sz="2200" dirty="0" err="1" smtClean="0"/>
              <a:t>function</a:t>
            </a:r>
            <a:r>
              <a:rPr lang="hu-HU" sz="2200" dirty="0" smtClean="0"/>
              <a:t> </a:t>
            </a:r>
            <a:r>
              <a:rPr lang="hu-HU" sz="2200" dirty="0" err="1" smtClean="0"/>
              <a:t>bodies</a:t>
            </a:r>
            <a:endParaRPr lang="hu-HU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 err="1" smtClean="0"/>
              <a:t>Decoration</a:t>
            </a:r>
            <a:r>
              <a:rPr lang="hu-HU" sz="2200" dirty="0" smtClean="0"/>
              <a:t> </a:t>
            </a:r>
            <a:r>
              <a:rPr lang="hu-HU" sz="2200" dirty="0" err="1" smtClean="0"/>
              <a:t>consists</a:t>
            </a:r>
            <a:r>
              <a:rPr lang="hu-HU" sz="2200" dirty="0" smtClean="0"/>
              <a:t> of </a:t>
            </a:r>
            <a:r>
              <a:rPr lang="hu-HU" sz="2200" dirty="0" err="1" smtClean="0"/>
              <a:t>compiler</a:t>
            </a:r>
            <a:r>
              <a:rPr lang="hu-HU" sz="2200" dirty="0" smtClean="0"/>
              <a:t> </a:t>
            </a:r>
            <a:r>
              <a:rPr lang="hu-HU" sz="2200" dirty="0" err="1" smtClean="0"/>
              <a:t>generated</a:t>
            </a:r>
            <a:r>
              <a:rPr lang="hu-HU" sz="2200" dirty="0" smtClean="0"/>
              <a:t> </a:t>
            </a:r>
            <a:r>
              <a:rPr lang="hu-HU" sz="2200" dirty="0" err="1" smtClean="0"/>
              <a:t>identifiers</a:t>
            </a:r>
            <a:r>
              <a:rPr lang="hu-HU" sz="2200" dirty="0" smtClean="0"/>
              <a:t> </a:t>
            </a:r>
            <a:r>
              <a:rPr lang="hu-HU" sz="2200" dirty="0" err="1" smtClean="0"/>
              <a:t>to</a:t>
            </a:r>
            <a:r>
              <a:rPr lang="hu-HU" sz="2200" dirty="0" smtClean="0"/>
              <a:t> </a:t>
            </a:r>
            <a:r>
              <a:rPr lang="hu-HU" sz="2200" dirty="0" err="1" smtClean="0"/>
              <a:t>functions</a:t>
            </a:r>
            <a:r>
              <a:rPr lang="hu-HU" sz="2200" dirty="0" smtClean="0"/>
              <a:t> </a:t>
            </a:r>
            <a:r>
              <a:rPr lang="hu-HU" sz="2200" dirty="0" err="1" smtClean="0"/>
              <a:t>called</a:t>
            </a:r>
            <a:r>
              <a:rPr lang="hu-HU" sz="2200" dirty="0" smtClean="0"/>
              <a:t> </a:t>
            </a:r>
            <a:r>
              <a:rPr lang="hu-HU" sz="2200" dirty="0" err="1" smtClean="0"/>
              <a:t>symbols</a:t>
            </a:r>
            <a:endParaRPr lang="hu-HU" sz="2200" dirty="0" smtClean="0"/>
          </a:p>
        </p:txBody>
      </p:sp>
      <p:sp>
        <p:nvSpPr>
          <p:cNvPr id="32" name="Szövegdoboz 31"/>
          <p:cNvSpPr txBox="1"/>
          <p:nvPr/>
        </p:nvSpPr>
        <p:spPr>
          <a:xfrm>
            <a:off x="5068483" y="6442472"/>
            <a:ext cx="5914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Lucida Console" panose="020B0609040504020204" pitchFamily="49" charset="0"/>
              </a:rPr>
              <a:t>__operator*(</a:t>
            </a:r>
            <a:r>
              <a:rPr lang="hu-HU" dirty="0" err="1" smtClean="0">
                <a:latin typeface="Lucida Console" panose="020B0609040504020204" pitchFamily="49" charset="0"/>
              </a:rPr>
              <a:t>classMat,classVec</a:t>
            </a:r>
            <a:r>
              <a:rPr lang="hu-HU" dirty="0" smtClean="0">
                <a:latin typeface="Lucida Console" panose="020B0609040504020204" pitchFamily="49" charset="0"/>
              </a:rPr>
              <a:t>)-&gt;</a:t>
            </a:r>
            <a:r>
              <a:rPr lang="hu-HU" dirty="0" err="1" smtClean="0">
                <a:latin typeface="Lucida Console" panose="020B0609040504020204" pitchFamily="49" charset="0"/>
              </a:rPr>
              <a:t>classVec</a:t>
            </a:r>
            <a:endParaRPr lang="hu-HU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6361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Setting</a:t>
            </a:r>
            <a:r>
              <a:rPr lang="hu-HU" dirty="0" smtClean="0"/>
              <a:t> </a:t>
            </a:r>
            <a:r>
              <a:rPr lang="hu-HU" dirty="0" err="1" smtClean="0"/>
              <a:t>up</a:t>
            </a:r>
            <a:r>
              <a:rPr lang="hu-HU" dirty="0" smtClean="0"/>
              <a:t> </a:t>
            </a:r>
            <a:r>
              <a:rPr lang="hu-HU" dirty="0" err="1" smtClean="0"/>
              <a:t>Git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err="1" smtClean="0"/>
              <a:t>Set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default</a:t>
            </a:r>
            <a:r>
              <a:rPr lang="hu-HU" dirty="0" smtClean="0"/>
              <a:t> </a:t>
            </a:r>
            <a:r>
              <a:rPr lang="hu-HU" dirty="0" err="1" smtClean="0"/>
              <a:t>name</a:t>
            </a:r>
            <a:r>
              <a:rPr lang="hu-HU" dirty="0" smtClean="0"/>
              <a:t>, e-mail and </a:t>
            </a:r>
            <a:r>
              <a:rPr lang="hu-HU" dirty="0" err="1" smtClean="0"/>
              <a:t>push</a:t>
            </a:r>
            <a:r>
              <a:rPr lang="hu-HU" dirty="0" smtClean="0"/>
              <a:t> </a:t>
            </a:r>
            <a:r>
              <a:rPr lang="hu-HU" dirty="0" err="1" smtClean="0"/>
              <a:t>method</a:t>
            </a:r>
            <a:r>
              <a:rPr lang="hu-HU" dirty="0" smtClean="0"/>
              <a:t> </a:t>
            </a:r>
            <a:r>
              <a:rPr lang="hu-HU" dirty="0" err="1" smtClean="0"/>
              <a:t>associated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your</a:t>
            </a:r>
            <a:r>
              <a:rPr lang="hu-HU" dirty="0" smtClean="0"/>
              <a:t> </a:t>
            </a:r>
            <a:r>
              <a:rPr lang="hu-HU" dirty="0" err="1" smtClean="0"/>
              <a:t>commits</a:t>
            </a:r>
            <a:endParaRPr lang="hu-HU" dirty="0" smtClean="0"/>
          </a:p>
          <a:p>
            <a:pPr marL="457200" lvl="1" indent="0">
              <a:buNone/>
            </a:pPr>
            <a:r>
              <a:rPr lang="hu-HU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git</a:t>
            </a:r>
            <a:r>
              <a:rPr lang="hu-HU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config --</a:t>
            </a:r>
            <a:r>
              <a:rPr lang="hu-HU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global</a:t>
            </a:r>
            <a:r>
              <a:rPr lang="hu-HU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user.name "Gipsz Jakab„</a:t>
            </a:r>
            <a:endParaRPr lang="hu-HU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hu-HU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git</a:t>
            </a:r>
            <a:r>
              <a:rPr lang="hu-HU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config --</a:t>
            </a:r>
            <a:r>
              <a:rPr lang="hu-HU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global</a:t>
            </a:r>
            <a:r>
              <a:rPr lang="hu-HU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user.name </a:t>
            </a:r>
            <a:r>
              <a:rPr lang="hu-HU" sz="2200" dirty="0" smtClean="0"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gipsz.jakab@wigner.mta.hu</a:t>
            </a:r>
            <a:endParaRPr lang="hu-HU" sz="2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git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config --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global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push.default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simple</a:t>
            </a:r>
            <a:endParaRPr lang="hu-HU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u-HU" dirty="0" err="1" smtClean="0"/>
              <a:t>Set</a:t>
            </a:r>
            <a:r>
              <a:rPr lang="hu-HU" dirty="0" smtClean="0"/>
              <a:t> </a:t>
            </a:r>
            <a:r>
              <a:rPr lang="hu-HU" dirty="0" err="1" smtClean="0"/>
              <a:t>up</a:t>
            </a:r>
            <a:r>
              <a:rPr lang="hu-HU" dirty="0" smtClean="0"/>
              <a:t> SSH </a:t>
            </a:r>
            <a:r>
              <a:rPr lang="hu-HU" dirty="0" err="1" smtClean="0"/>
              <a:t>authentication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Wigner </a:t>
            </a:r>
            <a:r>
              <a:rPr lang="hu-HU" dirty="0" err="1" smtClean="0"/>
              <a:t>Git</a:t>
            </a:r>
            <a:r>
              <a:rPr lang="hu-HU" dirty="0" smtClean="0"/>
              <a:t> server</a:t>
            </a:r>
          </a:p>
          <a:p>
            <a:pPr lvl="1"/>
            <a:r>
              <a:rPr lang="hu-HU" dirty="0" smtClean="0"/>
              <a:t>In </a:t>
            </a:r>
            <a:r>
              <a:rPr lang="hu-HU" dirty="0" err="1" smtClean="0"/>
              <a:t>your</a:t>
            </a:r>
            <a:r>
              <a:rPr lang="hu-HU" dirty="0" smtClean="0"/>
              <a:t> </a:t>
            </a: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$(HOME)/.</a:t>
            </a:r>
            <a:r>
              <a:rPr lang="hu-H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ssh</a:t>
            </a: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/config</a:t>
            </a:r>
            <a:r>
              <a:rPr lang="hu-HU" dirty="0" smtClean="0"/>
              <a:t> </a:t>
            </a:r>
            <a:r>
              <a:rPr lang="hu-HU" dirty="0" err="1" smtClean="0"/>
              <a:t>create</a:t>
            </a:r>
            <a:r>
              <a:rPr lang="hu-HU" dirty="0" smtClean="0"/>
              <a:t> an </a:t>
            </a:r>
            <a:r>
              <a:rPr lang="hu-HU" dirty="0" err="1" smtClean="0"/>
              <a:t>entry</a:t>
            </a:r>
            <a:r>
              <a:rPr lang="hu-HU" dirty="0"/>
              <a:t> </a:t>
            </a:r>
            <a:r>
              <a:rPr lang="hu-HU" dirty="0" err="1" smtClean="0"/>
              <a:t>like</a:t>
            </a:r>
            <a:endParaRPr lang="hu-HU" dirty="0"/>
          </a:p>
          <a:p>
            <a:pPr marL="914400" lvl="2" indent="0">
              <a:buNone/>
            </a:pP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host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wigner-gi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endParaRPr lang="hu-HU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914400" lvl="2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hostname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git.wigner.mta.hu</a:t>
            </a:r>
          </a:p>
          <a:p>
            <a:pPr marL="914400" lvl="2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user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gitolite</a:t>
            </a:r>
            <a:endParaRPr lang="hu-HU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914400" lvl="2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       port 9419</a:t>
            </a:r>
          </a:p>
          <a:p>
            <a:pPr marL="914400" lvl="2" indent="0">
              <a:buNone/>
            </a:pP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identityfile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~/.</a:t>
            </a: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ssh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id_rsa</a:t>
            </a:r>
            <a:endParaRPr lang="hu-HU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u-HU" dirty="0" err="1" smtClean="0"/>
              <a:t>Write</a:t>
            </a:r>
            <a:r>
              <a:rPr lang="hu-HU" dirty="0" smtClean="0"/>
              <a:t> an e-mail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admin@wigner.mta.hu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your</a:t>
            </a:r>
            <a:r>
              <a:rPr lang="hu-HU" dirty="0" smtClean="0"/>
              <a:t> Public SSH Key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authetntication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22256585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Start </a:t>
            </a:r>
            <a:r>
              <a:rPr lang="hu-HU" dirty="0" err="1" smtClean="0"/>
              <a:t>working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Git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Create</a:t>
            </a:r>
            <a:r>
              <a:rPr lang="hu-HU" dirty="0" smtClean="0"/>
              <a:t> a</a:t>
            </a:r>
            <a:r>
              <a:rPr lang="hu-HU" dirty="0"/>
              <a:t> </a:t>
            </a:r>
            <a:r>
              <a:rPr lang="hu-HU" dirty="0" smtClean="0"/>
              <a:t>local</a:t>
            </a:r>
            <a:r>
              <a:rPr lang="hu-HU" dirty="0"/>
              <a:t> </a:t>
            </a:r>
            <a:r>
              <a:rPr lang="hu-HU" dirty="0" err="1" smtClean="0"/>
              <a:t>repository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your</a:t>
            </a:r>
            <a:r>
              <a:rPr lang="hu-HU" dirty="0" smtClean="0"/>
              <a:t> </a:t>
            </a:r>
            <a:r>
              <a:rPr lang="hu-HU" dirty="0" err="1" smtClean="0"/>
              <a:t>dev</a:t>
            </a:r>
            <a:r>
              <a:rPr lang="hu-HU" dirty="0" smtClean="0"/>
              <a:t> </a:t>
            </a:r>
            <a:r>
              <a:rPr lang="hu-HU" dirty="0" err="1" smtClean="0"/>
              <a:t>box</a:t>
            </a:r>
            <a:endParaRPr lang="hu-HU" dirty="0" smtClean="0"/>
          </a:p>
          <a:p>
            <a:pPr lvl="1"/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git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init</a:t>
            </a:r>
            <a:endParaRPr lang="hu-HU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hu-HU" dirty="0" smtClean="0"/>
              <a:t>The </a:t>
            </a:r>
            <a:r>
              <a:rPr lang="hu-HU" dirty="0" err="1" smtClean="0"/>
              <a:t>repo</a:t>
            </a:r>
            <a:r>
              <a:rPr lang="hu-HU" dirty="0" smtClean="0"/>
              <a:t> is </a:t>
            </a:r>
            <a:r>
              <a:rPr lang="hu-HU" dirty="0" err="1" smtClean="0"/>
              <a:t>initially</a:t>
            </a:r>
            <a:r>
              <a:rPr lang="hu-HU" dirty="0" smtClean="0"/>
              <a:t> </a:t>
            </a:r>
            <a:r>
              <a:rPr lang="hu-HU" dirty="0" err="1" smtClean="0"/>
              <a:t>empty</a:t>
            </a:r>
            <a:r>
              <a:rPr lang="hu-HU" dirty="0" smtClean="0"/>
              <a:t>, </a:t>
            </a:r>
            <a:r>
              <a:rPr lang="hu-HU" dirty="0" err="1" smtClean="0"/>
              <a:t>at</a:t>
            </a:r>
            <a:r>
              <a:rPr lang="hu-HU" dirty="0" smtClean="0"/>
              <a:t> </a:t>
            </a:r>
            <a:r>
              <a:rPr lang="hu-HU" dirty="0" err="1" smtClean="0"/>
              <a:t>least</a:t>
            </a:r>
            <a:r>
              <a:rPr lang="hu-HU" dirty="0" smtClean="0"/>
              <a:t> </a:t>
            </a:r>
            <a:r>
              <a:rPr lang="hu-HU" dirty="0" err="1" smtClean="0"/>
              <a:t>one</a:t>
            </a:r>
            <a:r>
              <a:rPr lang="hu-HU" dirty="0" smtClean="0"/>
              <a:t> </a:t>
            </a:r>
            <a:r>
              <a:rPr lang="hu-HU" dirty="0" err="1" smtClean="0"/>
              <a:t>commit</a:t>
            </a:r>
            <a:r>
              <a:rPr lang="hu-HU" dirty="0" smtClean="0"/>
              <a:t> is </a:t>
            </a:r>
            <a:r>
              <a:rPr lang="hu-HU" dirty="0" err="1" smtClean="0"/>
              <a:t>required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create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default</a:t>
            </a:r>
            <a:r>
              <a:rPr lang="hu-HU" dirty="0" smtClean="0"/>
              <a:t>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master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/>
              <a:t>branch</a:t>
            </a:r>
            <a:endParaRPr lang="hu-HU" dirty="0" smtClean="0"/>
          </a:p>
          <a:p>
            <a:pPr lvl="2"/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git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commit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 -a</a:t>
            </a:r>
          </a:p>
          <a:p>
            <a:r>
              <a:rPr lang="hu-HU" dirty="0" err="1" smtClean="0"/>
              <a:t>Create</a:t>
            </a:r>
            <a:r>
              <a:rPr lang="hu-HU" dirty="0" smtClean="0"/>
              <a:t> a </a:t>
            </a:r>
            <a:r>
              <a:rPr lang="hu-HU" dirty="0" err="1" smtClean="0"/>
              <a:t>repository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a </a:t>
            </a:r>
            <a:r>
              <a:rPr lang="hu-HU" dirty="0" err="1" smtClean="0"/>
              <a:t>remote</a:t>
            </a:r>
            <a:r>
              <a:rPr lang="hu-HU" dirty="0" smtClean="0"/>
              <a:t> </a:t>
            </a:r>
            <a:r>
              <a:rPr lang="hu-HU" dirty="0" err="1" smtClean="0"/>
              <a:t>machine</a:t>
            </a:r>
            <a:endParaRPr lang="hu-HU" dirty="0" smtClean="0"/>
          </a:p>
          <a:p>
            <a:pPr lvl="1"/>
            <a:r>
              <a:rPr lang="hu-HU" dirty="0" err="1" smtClean="0"/>
              <a:t>Write</a:t>
            </a:r>
            <a:r>
              <a:rPr lang="hu-HU" dirty="0" smtClean="0"/>
              <a:t> an e-mail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admin@wigner.mta.hu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repo</a:t>
            </a:r>
            <a:r>
              <a:rPr lang="hu-HU" dirty="0" smtClean="0"/>
              <a:t> </a:t>
            </a:r>
            <a:r>
              <a:rPr lang="hu-HU" dirty="0" err="1" smtClean="0"/>
              <a:t>name</a:t>
            </a:r>
            <a:r>
              <a:rPr lang="hu-HU" dirty="0" smtClean="0"/>
              <a:t> and</a:t>
            </a:r>
            <a:r>
              <a:rPr lang="hu-HU" dirty="0"/>
              <a:t> </a:t>
            </a:r>
            <a:r>
              <a:rPr lang="hu-HU" dirty="0" err="1" smtClean="0"/>
              <a:t>access</a:t>
            </a:r>
            <a:r>
              <a:rPr lang="hu-HU" dirty="0" smtClean="0"/>
              <a:t> </a:t>
            </a:r>
            <a:r>
              <a:rPr lang="hu-HU" dirty="0" err="1" smtClean="0"/>
              <a:t>control</a:t>
            </a:r>
            <a:endParaRPr lang="hu-HU" dirty="0" smtClean="0"/>
          </a:p>
          <a:p>
            <a:pPr lvl="1"/>
            <a:r>
              <a:rPr lang="hu-HU" dirty="0" err="1" smtClean="0"/>
              <a:t>Clone</a:t>
            </a:r>
            <a:r>
              <a:rPr lang="hu-HU" dirty="0"/>
              <a:t> </a:t>
            </a:r>
            <a:r>
              <a:rPr lang="hu-HU" dirty="0" smtClean="0"/>
              <a:t>(</a:t>
            </a:r>
            <a:r>
              <a:rPr lang="hu-HU" dirty="0" err="1" smtClean="0"/>
              <a:t>fetch</a:t>
            </a:r>
            <a:r>
              <a:rPr lang="hu-HU" dirty="0" smtClean="0"/>
              <a:t>)</a:t>
            </a:r>
            <a:r>
              <a:rPr lang="hu-HU" dirty="0"/>
              <a:t> </a:t>
            </a:r>
            <a:r>
              <a:rPr lang="hu-HU" dirty="0" err="1" smtClean="0"/>
              <a:t>the</a:t>
            </a:r>
            <a:r>
              <a:rPr lang="hu-HU" dirty="0"/>
              <a:t> </a:t>
            </a:r>
            <a:r>
              <a:rPr lang="hu-HU" dirty="0" err="1" smtClean="0"/>
              <a:t>remote</a:t>
            </a:r>
            <a:r>
              <a:rPr lang="hu-HU" dirty="0"/>
              <a:t> </a:t>
            </a:r>
            <a:r>
              <a:rPr lang="hu-HU" dirty="0" err="1" smtClean="0"/>
              <a:t>content</a:t>
            </a:r>
            <a:r>
              <a:rPr lang="hu-HU" dirty="0"/>
              <a:t> </a:t>
            </a:r>
            <a:r>
              <a:rPr lang="hu-HU" dirty="0" smtClean="0"/>
              <a:t>(</a:t>
            </a:r>
            <a:r>
              <a:rPr lang="hu-HU" dirty="0" err="1" smtClean="0"/>
              <a:t>initially</a:t>
            </a:r>
            <a:r>
              <a:rPr lang="hu-HU" dirty="0" smtClean="0"/>
              <a:t> </a:t>
            </a:r>
            <a:r>
              <a:rPr lang="hu-HU" dirty="0" err="1" smtClean="0"/>
              <a:t>empty</a:t>
            </a:r>
            <a:r>
              <a:rPr lang="hu-HU" dirty="0" smtClean="0"/>
              <a:t>)</a:t>
            </a:r>
          </a:p>
          <a:p>
            <a:pPr lvl="2"/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git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clone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wigner-git:reponame</a:t>
            </a:r>
            <a:endParaRPr lang="hu-HU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Do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the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first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commit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to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create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the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master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branch</a:t>
            </a:r>
            <a:endParaRPr lang="hu-HU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3363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simple</a:t>
            </a:r>
            <a:r>
              <a:rPr lang="hu-HU" dirty="0" smtClean="0"/>
              <a:t> </a:t>
            </a:r>
            <a:r>
              <a:rPr lang="hu-HU" dirty="0" err="1" smtClean="0"/>
              <a:t>development</a:t>
            </a:r>
            <a:r>
              <a:rPr lang="hu-HU" dirty="0" smtClean="0"/>
              <a:t> </a:t>
            </a:r>
            <a:r>
              <a:rPr lang="hu-HU" dirty="0" err="1" smtClean="0"/>
              <a:t>cycle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err="1" smtClean="0"/>
              <a:t>Create</a:t>
            </a:r>
            <a:r>
              <a:rPr lang="hu-HU" dirty="0" smtClean="0"/>
              <a:t> a </a:t>
            </a:r>
            <a:r>
              <a:rPr lang="hu-HU" dirty="0" err="1" smtClean="0"/>
              <a:t>branch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a </a:t>
            </a:r>
            <a:r>
              <a:rPr lang="hu-HU" dirty="0" err="1" smtClean="0"/>
              <a:t>given</a:t>
            </a:r>
            <a:r>
              <a:rPr lang="hu-HU" dirty="0" smtClean="0"/>
              <a:t> </a:t>
            </a:r>
            <a:r>
              <a:rPr lang="hu-HU" dirty="0" err="1" smtClean="0"/>
              <a:t>feature</a:t>
            </a:r>
            <a:endParaRPr lang="hu-HU" dirty="0" smtClean="0"/>
          </a:p>
          <a:p>
            <a:pPr lvl="1"/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git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branch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my-feature</a:t>
            </a:r>
            <a:endParaRPr lang="hu-HU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u-HU" dirty="0" err="1" smtClean="0"/>
              <a:t>Change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/>
              <a:t> </a:t>
            </a:r>
            <a:r>
              <a:rPr lang="hu-HU" dirty="0" err="1" smtClean="0"/>
              <a:t>seeing</a:t>
            </a:r>
            <a:r>
              <a:rPr lang="hu-HU" dirty="0"/>
              <a:t> </a:t>
            </a:r>
            <a:r>
              <a:rPr lang="hu-HU" dirty="0" err="1" smtClean="0"/>
              <a:t>the</a:t>
            </a:r>
            <a:r>
              <a:rPr lang="hu-HU" dirty="0"/>
              <a:t> </a:t>
            </a:r>
            <a:r>
              <a:rPr lang="hu-HU" dirty="0" err="1" smtClean="0"/>
              <a:t>new</a:t>
            </a:r>
            <a:r>
              <a:rPr lang="hu-HU" dirty="0"/>
              <a:t> </a:t>
            </a:r>
            <a:r>
              <a:rPr lang="hu-HU" dirty="0" err="1" smtClean="0"/>
              <a:t>branch</a:t>
            </a:r>
            <a:r>
              <a:rPr lang="hu-HU" dirty="0"/>
              <a:t> </a:t>
            </a:r>
            <a:r>
              <a:rPr lang="hu-HU" dirty="0" smtClean="0"/>
              <a:t>(</a:t>
            </a:r>
            <a:r>
              <a:rPr lang="hu-HU" dirty="0" err="1" smtClean="0"/>
              <a:t>initially</a:t>
            </a:r>
            <a:r>
              <a:rPr lang="hu-HU" dirty="0"/>
              <a:t> </a:t>
            </a:r>
            <a:r>
              <a:rPr lang="hu-HU" dirty="0" err="1" smtClean="0"/>
              <a:t>identical</a:t>
            </a:r>
            <a:r>
              <a:rPr lang="hu-HU" dirty="0"/>
              <a:t> </a:t>
            </a:r>
            <a:r>
              <a:rPr lang="hu-HU" dirty="0" err="1" smtClean="0"/>
              <a:t>to</a:t>
            </a:r>
            <a:r>
              <a:rPr lang="hu-HU" dirty="0"/>
              <a:t> </a:t>
            </a:r>
            <a:r>
              <a:rPr lang="hu-HU" dirty="0" err="1" smtClean="0"/>
              <a:t>master</a:t>
            </a:r>
            <a:r>
              <a:rPr lang="hu-HU" dirty="0" smtClean="0"/>
              <a:t>)</a:t>
            </a:r>
          </a:p>
          <a:p>
            <a:pPr lvl="1"/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git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checkout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my-feature</a:t>
            </a:r>
            <a:endParaRPr lang="hu-HU" dirty="0" smtClean="0"/>
          </a:p>
          <a:p>
            <a:r>
              <a:rPr lang="hu-HU" dirty="0" err="1" smtClean="0"/>
              <a:t>Create</a:t>
            </a:r>
            <a:r>
              <a:rPr lang="hu-HU" dirty="0" smtClean="0"/>
              <a:t>/</a:t>
            </a:r>
            <a:r>
              <a:rPr lang="hu-HU" dirty="0" err="1" smtClean="0"/>
              <a:t>delete</a:t>
            </a:r>
            <a:r>
              <a:rPr lang="hu-HU" dirty="0" smtClean="0"/>
              <a:t>/</a:t>
            </a:r>
            <a:r>
              <a:rPr lang="hu-HU" dirty="0" err="1" smtClean="0"/>
              <a:t>modify</a:t>
            </a:r>
            <a:r>
              <a:rPr lang="hu-HU" dirty="0" smtClean="0"/>
              <a:t> </a:t>
            </a:r>
            <a:r>
              <a:rPr lang="hu-HU" dirty="0" err="1" smtClean="0"/>
              <a:t>files</a:t>
            </a:r>
            <a:r>
              <a:rPr lang="hu-HU" dirty="0" smtClean="0"/>
              <a:t>, </a:t>
            </a:r>
            <a:r>
              <a:rPr lang="hu-HU" dirty="0" err="1" smtClean="0"/>
              <a:t>folders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needed</a:t>
            </a:r>
            <a:endParaRPr lang="hu-HU" dirty="0" smtClean="0"/>
          </a:p>
          <a:p>
            <a:r>
              <a:rPr lang="hu-HU" dirty="0" err="1" smtClean="0"/>
              <a:t>Occasionally</a:t>
            </a:r>
            <a:r>
              <a:rPr lang="hu-HU" dirty="0" smtClean="0"/>
              <a:t> </a:t>
            </a:r>
            <a:r>
              <a:rPr lang="hu-HU" dirty="0" err="1" smtClean="0"/>
              <a:t>commit</a:t>
            </a:r>
            <a:r>
              <a:rPr lang="hu-HU" dirty="0" smtClean="0"/>
              <a:t> </a:t>
            </a:r>
            <a:r>
              <a:rPr lang="hu-HU" dirty="0" err="1" smtClean="0"/>
              <a:t>your</a:t>
            </a:r>
            <a:r>
              <a:rPr lang="hu-HU" dirty="0" smtClean="0"/>
              <a:t> </a:t>
            </a:r>
            <a:r>
              <a:rPr lang="hu-HU" dirty="0" err="1" smtClean="0"/>
              <a:t>work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local </a:t>
            </a:r>
            <a:r>
              <a:rPr lang="hu-HU" dirty="0" err="1" smtClean="0"/>
              <a:t>repo</a:t>
            </a:r>
            <a:endParaRPr lang="hu-HU" dirty="0" smtClean="0"/>
          </a:p>
          <a:p>
            <a:pPr lvl="1"/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git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commit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 -A</a:t>
            </a:r>
          </a:p>
          <a:p>
            <a:r>
              <a:rPr lang="hu-HU" dirty="0" err="1" smtClean="0"/>
              <a:t>When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feature</a:t>
            </a:r>
            <a:r>
              <a:rPr lang="hu-HU" dirty="0" smtClean="0"/>
              <a:t> is </a:t>
            </a:r>
            <a:r>
              <a:rPr lang="hu-HU" dirty="0" err="1" smtClean="0"/>
              <a:t>done</a:t>
            </a:r>
            <a:r>
              <a:rPr lang="hu-HU" dirty="0" smtClean="0"/>
              <a:t> and tested, </a:t>
            </a:r>
            <a:r>
              <a:rPr lang="hu-HU" dirty="0" err="1" smtClean="0"/>
              <a:t>merge</a:t>
            </a:r>
            <a:r>
              <a:rPr lang="hu-HU" dirty="0" smtClean="0"/>
              <a:t> it </a:t>
            </a:r>
            <a:r>
              <a:rPr lang="hu-HU" dirty="0" err="1" smtClean="0"/>
              <a:t>into</a:t>
            </a:r>
            <a:r>
              <a:rPr lang="hu-HU" dirty="0" smtClean="0"/>
              <a:t> </a:t>
            </a: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master</a:t>
            </a:r>
            <a:endParaRPr lang="hu-HU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git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checkout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master</a:t>
            </a:r>
            <a:endParaRPr lang="hu-HU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git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pull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master</a:t>
            </a:r>
            <a:endParaRPr lang="hu-HU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git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merge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my-feature</a:t>
            </a:r>
            <a:endParaRPr lang="hu-HU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u-HU" dirty="0" err="1" smtClean="0"/>
              <a:t>Push</a:t>
            </a:r>
            <a:r>
              <a:rPr lang="hu-HU" dirty="0" smtClean="0"/>
              <a:t> </a:t>
            </a:r>
            <a:r>
              <a:rPr lang="hu-HU" dirty="0" err="1" smtClean="0"/>
              <a:t>your</a:t>
            </a:r>
            <a:r>
              <a:rPr lang="hu-HU" dirty="0" smtClean="0"/>
              <a:t> </a:t>
            </a:r>
            <a:r>
              <a:rPr lang="hu-HU" dirty="0" err="1" smtClean="0"/>
              <a:t>work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remote</a:t>
            </a:r>
            <a:r>
              <a:rPr lang="hu-HU" dirty="0" smtClean="0"/>
              <a:t> </a:t>
            </a:r>
            <a:r>
              <a:rPr lang="hu-HU" dirty="0" err="1" smtClean="0"/>
              <a:t>repository</a:t>
            </a:r>
            <a:endParaRPr lang="hu-HU" dirty="0" smtClean="0"/>
          </a:p>
          <a:p>
            <a:pPr lvl="1"/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git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push</a:t>
            </a:r>
            <a:endParaRPr lang="hu-HU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36993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Help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Whenever</a:t>
            </a:r>
            <a:r>
              <a:rPr lang="hu-HU" dirty="0" smtClean="0"/>
              <a:t> in </a:t>
            </a:r>
            <a:r>
              <a:rPr lang="hu-HU" dirty="0" err="1" smtClean="0"/>
              <a:t>doubt</a:t>
            </a:r>
            <a:endParaRPr lang="hu-HU" dirty="0"/>
          </a:p>
          <a:p>
            <a:pPr lvl="1"/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git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branch</a:t>
            </a:r>
            <a:endParaRPr lang="hu-HU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git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 status</a:t>
            </a:r>
          </a:p>
          <a:p>
            <a:pPr lvl="1"/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http://google.com</a:t>
            </a:r>
            <a:endParaRPr lang="hu-HU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19648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Integrated</a:t>
            </a:r>
            <a:r>
              <a:rPr lang="hu-HU" dirty="0" smtClean="0"/>
              <a:t> </a:t>
            </a:r>
            <a:r>
              <a:rPr lang="hu-HU" dirty="0" err="1" smtClean="0"/>
              <a:t>Development</a:t>
            </a:r>
            <a:r>
              <a:rPr lang="hu-HU" dirty="0" smtClean="0"/>
              <a:t> </a:t>
            </a:r>
            <a:r>
              <a:rPr lang="hu-HU" dirty="0" err="1" smtClean="0"/>
              <a:t>Environment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The </a:t>
            </a:r>
            <a:r>
              <a:rPr lang="hu-HU" dirty="0" err="1" smtClean="0"/>
              <a:t>swiss</a:t>
            </a:r>
            <a:r>
              <a:rPr lang="hu-HU" dirty="0" smtClean="0"/>
              <a:t> </a:t>
            </a:r>
            <a:r>
              <a:rPr lang="hu-HU" dirty="0" err="1" smtClean="0"/>
              <a:t>army</a:t>
            </a:r>
            <a:r>
              <a:rPr lang="hu-HU" dirty="0" smtClean="0"/>
              <a:t> </a:t>
            </a:r>
            <a:r>
              <a:rPr lang="hu-HU" dirty="0" err="1" smtClean="0"/>
              <a:t>knife</a:t>
            </a:r>
            <a:r>
              <a:rPr lang="hu-HU" dirty="0" smtClean="0"/>
              <a:t> of </a:t>
            </a:r>
            <a:r>
              <a:rPr lang="hu-HU" dirty="0" err="1" smtClean="0"/>
              <a:t>programming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6658560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The </a:t>
            </a:r>
            <a:r>
              <a:rPr lang="hu-HU" dirty="0" err="1" smtClean="0"/>
              <a:t>lazy</a:t>
            </a:r>
            <a:r>
              <a:rPr lang="hu-HU" dirty="0" smtClean="0"/>
              <a:t> </a:t>
            </a:r>
            <a:r>
              <a:rPr lang="hu-HU" dirty="0" err="1" smtClean="0"/>
              <a:t>programmer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898358" y="2887580"/>
            <a:ext cx="85945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400" i="1" dirty="0" smtClean="0"/>
              <a:t>“</a:t>
            </a:r>
            <a:r>
              <a:rPr lang="hu-HU" sz="2400" i="1" dirty="0" smtClean="0"/>
              <a:t>I </a:t>
            </a:r>
            <a:r>
              <a:rPr lang="hu-HU" sz="2400" i="1" dirty="0" err="1" smtClean="0"/>
              <a:t>will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always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choose</a:t>
            </a:r>
            <a:r>
              <a:rPr lang="hu-HU" sz="2400" i="1" dirty="0" smtClean="0"/>
              <a:t> a </a:t>
            </a:r>
            <a:r>
              <a:rPr lang="hu-HU" sz="2400" i="1" dirty="0" err="1" smtClean="0"/>
              <a:t>lazy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person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to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do</a:t>
            </a:r>
            <a:r>
              <a:rPr lang="hu-HU" sz="2400" i="1" dirty="0" smtClean="0"/>
              <a:t> a </a:t>
            </a:r>
            <a:r>
              <a:rPr lang="hu-HU" sz="2400" i="1" dirty="0" err="1" smtClean="0"/>
              <a:t>difficult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job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because</a:t>
            </a:r>
            <a:r>
              <a:rPr lang="hu-HU" sz="2400" i="1" dirty="0" smtClean="0"/>
              <a:t> a </a:t>
            </a:r>
            <a:r>
              <a:rPr lang="hu-HU" sz="2400" i="1" dirty="0" err="1" smtClean="0"/>
              <a:t>lazy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person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will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find</a:t>
            </a:r>
            <a:r>
              <a:rPr lang="hu-HU" sz="2400" i="1" dirty="0" smtClean="0"/>
              <a:t> an </a:t>
            </a:r>
            <a:r>
              <a:rPr lang="hu-HU" sz="2400" i="1" dirty="0" err="1" smtClean="0"/>
              <a:t>easy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way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to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do</a:t>
            </a:r>
            <a:r>
              <a:rPr lang="hu-HU" sz="2400" i="1" dirty="0" smtClean="0"/>
              <a:t> it.</a:t>
            </a:r>
            <a:r>
              <a:rPr lang="en-GB" sz="2400" i="1" dirty="0" smtClean="0"/>
              <a:t>”</a:t>
            </a:r>
            <a:br>
              <a:rPr lang="en-GB" sz="2400" i="1" dirty="0" smtClean="0"/>
            </a:br>
            <a:r>
              <a:rPr lang="en-GB" sz="2400" i="1" dirty="0" smtClean="0"/>
              <a:t/>
            </a:r>
            <a:br>
              <a:rPr lang="en-GB" sz="2400" i="1" dirty="0" smtClean="0"/>
            </a:br>
            <a:r>
              <a:rPr lang="hu-HU" sz="2400" i="1" dirty="0" smtClean="0"/>
              <a:t>– Bill </a:t>
            </a:r>
            <a:r>
              <a:rPr lang="hu-HU" sz="2400" i="1" dirty="0" err="1" smtClean="0"/>
              <a:t>Gates</a:t>
            </a:r>
            <a:r>
              <a:rPr lang="hu-HU" sz="2400" i="1" dirty="0" smtClean="0"/>
              <a:t>, </a:t>
            </a:r>
            <a:r>
              <a:rPr lang="hu-HU" sz="2400" i="1" dirty="0" err="1" smtClean="0"/>
              <a:t>former</a:t>
            </a:r>
            <a:r>
              <a:rPr lang="hu-HU" sz="2400" i="1" dirty="0" smtClean="0"/>
              <a:t> Microsoft CEO</a:t>
            </a:r>
            <a:endParaRPr lang="hu-HU" sz="2400" i="1" dirty="0"/>
          </a:p>
        </p:txBody>
      </p:sp>
    </p:spTree>
    <p:extLst>
      <p:ext uri="{BB962C8B-B14F-4D97-AF65-F5344CB8AC3E}">
        <p14:creationId xmlns:p14="http://schemas.microsoft.com/office/powerpoint/2010/main" val="6042751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What</a:t>
            </a:r>
            <a:r>
              <a:rPr lang="hu-HU" dirty="0" smtClean="0"/>
              <a:t> is an IDE?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Text editor</a:t>
            </a:r>
          </a:p>
          <a:p>
            <a:r>
              <a:rPr lang="hu-HU" dirty="0" err="1" smtClean="0"/>
              <a:t>Compile</a:t>
            </a:r>
            <a:r>
              <a:rPr lang="hu-HU" dirty="0" err="1"/>
              <a:t>r</a:t>
            </a:r>
            <a:endParaRPr lang="hu-HU" dirty="0" smtClean="0"/>
          </a:p>
          <a:p>
            <a:r>
              <a:rPr lang="hu-HU" dirty="0" err="1" smtClean="0"/>
              <a:t>Build</a:t>
            </a:r>
            <a:r>
              <a:rPr lang="hu-HU" dirty="0"/>
              <a:t> </a:t>
            </a:r>
            <a:r>
              <a:rPr lang="hu-HU" dirty="0" smtClean="0"/>
              <a:t>System</a:t>
            </a:r>
            <a:endParaRPr lang="hu-HU" dirty="0"/>
          </a:p>
          <a:p>
            <a:r>
              <a:rPr lang="hu-HU" dirty="0" smtClean="0"/>
              <a:t>Versioning </a:t>
            </a:r>
            <a:r>
              <a:rPr lang="hu-HU" dirty="0" err="1" smtClean="0"/>
              <a:t>Control</a:t>
            </a:r>
            <a:endParaRPr lang="hu-HU" dirty="0" smtClean="0"/>
          </a:p>
          <a:p>
            <a:r>
              <a:rPr lang="hu-HU" dirty="0" err="1" smtClean="0"/>
              <a:t>Profiler</a:t>
            </a:r>
            <a:endParaRPr lang="hu-HU" dirty="0" smtClean="0"/>
          </a:p>
          <a:p>
            <a:r>
              <a:rPr lang="hu-HU" dirty="0" err="1" smtClean="0"/>
              <a:t>Documentation</a:t>
            </a:r>
            <a:r>
              <a:rPr lang="hu-HU" dirty="0" smtClean="0"/>
              <a:t> </a:t>
            </a:r>
            <a:r>
              <a:rPr lang="hu-HU" dirty="0" err="1" smtClean="0"/>
              <a:t>Generator</a:t>
            </a:r>
            <a:endParaRPr lang="hu-HU" dirty="0" smtClean="0"/>
          </a:p>
          <a:p>
            <a:r>
              <a:rPr lang="hu-HU" dirty="0" smtClean="0"/>
              <a:t>Bug</a:t>
            </a:r>
            <a:r>
              <a:rPr lang="hu-HU" dirty="0"/>
              <a:t> </a:t>
            </a:r>
            <a:r>
              <a:rPr lang="hu-HU" dirty="0" err="1" smtClean="0"/>
              <a:t>tracker</a:t>
            </a:r>
            <a:endParaRPr lang="hu-HU" dirty="0" smtClean="0"/>
          </a:p>
          <a:p>
            <a:r>
              <a:rPr lang="hu-HU" dirty="0" err="1" smtClean="0"/>
              <a:t>Collaboration</a:t>
            </a:r>
            <a:r>
              <a:rPr lang="hu-HU" dirty="0" smtClean="0"/>
              <a:t> </a:t>
            </a:r>
            <a:r>
              <a:rPr lang="hu-HU" dirty="0" err="1" smtClean="0"/>
              <a:t>tool</a:t>
            </a:r>
            <a:endParaRPr lang="hu-HU" dirty="0" smtClean="0"/>
          </a:p>
          <a:p>
            <a:r>
              <a:rPr lang="hu-HU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97304743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IDE</a:t>
            </a:r>
            <a:r>
              <a:rPr lang="hu-HU" dirty="0"/>
              <a:t> </a:t>
            </a:r>
            <a:r>
              <a:rPr lang="hu-HU" dirty="0" smtClean="0"/>
              <a:t>versus </a:t>
            </a:r>
            <a:r>
              <a:rPr lang="hu-HU" dirty="0" err="1" smtClean="0"/>
              <a:t>toolchain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idx="1"/>
          </p:nvPr>
        </p:nvSpPr>
        <p:spPr>
          <a:xfrm>
            <a:off x="424866" y="1683670"/>
            <a:ext cx="5157787" cy="823912"/>
          </a:xfrm>
        </p:spPr>
        <p:txBody>
          <a:bodyPr/>
          <a:lstStyle/>
          <a:p>
            <a:r>
              <a:rPr lang="hu-HU" dirty="0" err="1" smtClean="0"/>
              <a:t>Integrated</a:t>
            </a:r>
            <a:r>
              <a:rPr lang="hu-HU" dirty="0" smtClean="0"/>
              <a:t> </a:t>
            </a:r>
            <a:r>
              <a:rPr lang="hu-HU" dirty="0" err="1" smtClean="0"/>
              <a:t>Development</a:t>
            </a:r>
            <a:r>
              <a:rPr lang="hu-HU" dirty="0" smtClean="0"/>
              <a:t> </a:t>
            </a:r>
            <a:r>
              <a:rPr lang="hu-HU" dirty="0" err="1" smtClean="0"/>
              <a:t>Environment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>
          <a:xfrm>
            <a:off x="355601" y="2522538"/>
            <a:ext cx="5227052" cy="3684588"/>
          </a:xfrm>
        </p:spPr>
        <p:txBody>
          <a:bodyPr/>
          <a:lstStyle/>
          <a:p>
            <a:r>
              <a:rPr lang="hu-HU" dirty="0" smtClean="0"/>
              <a:t>Pro</a:t>
            </a:r>
          </a:p>
          <a:p>
            <a:pPr lvl="1"/>
            <a:r>
              <a:rPr lang="hu-HU" dirty="0" smtClean="0"/>
              <a:t>End-</a:t>
            </a:r>
            <a:r>
              <a:rPr lang="hu-HU" dirty="0" err="1" smtClean="0"/>
              <a:t>to</a:t>
            </a:r>
            <a:r>
              <a:rPr lang="hu-HU" dirty="0" smtClean="0"/>
              <a:t>-end </a:t>
            </a:r>
            <a:r>
              <a:rPr lang="hu-HU" dirty="0" err="1" smtClean="0"/>
              <a:t>automation</a:t>
            </a:r>
            <a:endParaRPr lang="hu-HU" dirty="0" smtClean="0"/>
          </a:p>
          <a:p>
            <a:pPr lvl="1"/>
            <a:r>
              <a:rPr lang="hu-HU" dirty="0" err="1" smtClean="0"/>
              <a:t>Workflow</a:t>
            </a:r>
            <a:r>
              <a:rPr lang="hu-HU" dirty="0"/>
              <a:t> </a:t>
            </a:r>
            <a:r>
              <a:rPr lang="hu-HU" dirty="0" smtClean="0"/>
              <a:t>is </a:t>
            </a:r>
            <a:r>
              <a:rPr lang="hu-HU" dirty="0" err="1" smtClean="0"/>
              <a:t>natural</a:t>
            </a:r>
            <a:endParaRPr lang="hu-HU" dirty="0" smtClean="0"/>
          </a:p>
          <a:p>
            <a:pPr lvl="1"/>
            <a:r>
              <a:rPr lang="hu-HU" dirty="0" err="1" smtClean="0"/>
              <a:t>Easy</a:t>
            </a:r>
            <a:r>
              <a:rPr lang="hu-HU" dirty="0"/>
              <a:t> </a:t>
            </a:r>
            <a:r>
              <a:rPr lang="hu-HU" dirty="0" err="1" smtClean="0"/>
              <a:t>to</a:t>
            </a:r>
            <a:r>
              <a:rPr lang="hu-HU" dirty="0"/>
              <a:t> </a:t>
            </a:r>
            <a:r>
              <a:rPr lang="hu-HU" dirty="0" err="1" smtClean="0"/>
              <a:t>learn</a:t>
            </a:r>
            <a:r>
              <a:rPr lang="hu-HU" dirty="0" smtClean="0"/>
              <a:t>,</a:t>
            </a:r>
            <a:r>
              <a:rPr lang="hu-HU" dirty="0"/>
              <a:t> </a:t>
            </a:r>
            <a:r>
              <a:rPr lang="hu-HU" dirty="0" err="1" smtClean="0"/>
              <a:t>hard</a:t>
            </a:r>
            <a:r>
              <a:rPr lang="hu-HU" dirty="0"/>
              <a:t> </a:t>
            </a:r>
            <a:r>
              <a:rPr lang="hu-HU" dirty="0" err="1" smtClean="0"/>
              <a:t>to</a:t>
            </a:r>
            <a:r>
              <a:rPr lang="hu-HU" dirty="0"/>
              <a:t> </a:t>
            </a:r>
            <a:r>
              <a:rPr lang="hu-HU" dirty="0" err="1" smtClean="0"/>
              <a:t>master</a:t>
            </a:r>
            <a:endParaRPr lang="hu-HU" dirty="0" smtClean="0"/>
          </a:p>
          <a:p>
            <a:r>
              <a:rPr lang="hu-HU" dirty="0" smtClean="0"/>
              <a:t>Con</a:t>
            </a:r>
          </a:p>
          <a:p>
            <a:pPr lvl="1"/>
            <a:r>
              <a:rPr lang="hu-HU" dirty="0" err="1" smtClean="0"/>
              <a:t>Gotta</a:t>
            </a:r>
            <a:r>
              <a:rPr lang="hu-HU" dirty="0" smtClean="0"/>
              <a:t> </a:t>
            </a:r>
            <a:r>
              <a:rPr lang="hu-HU" dirty="0" err="1" smtClean="0"/>
              <a:t>cook</a:t>
            </a:r>
            <a:r>
              <a:rPr lang="hu-HU" dirty="0"/>
              <a:t> </a:t>
            </a:r>
            <a:r>
              <a:rPr lang="hu-HU" dirty="0" err="1" smtClean="0"/>
              <a:t>with</a:t>
            </a:r>
            <a:r>
              <a:rPr lang="hu-HU" dirty="0"/>
              <a:t> </a:t>
            </a:r>
            <a:r>
              <a:rPr lang="hu-HU" dirty="0" err="1" smtClean="0"/>
              <a:t>what</a:t>
            </a:r>
            <a:r>
              <a:rPr lang="hu-HU" dirty="0"/>
              <a:t> </a:t>
            </a:r>
            <a:r>
              <a:rPr lang="hu-HU" dirty="0" err="1" smtClean="0"/>
              <a:t>you</a:t>
            </a:r>
            <a:r>
              <a:rPr lang="hu-HU" dirty="0"/>
              <a:t> </a:t>
            </a:r>
            <a:r>
              <a:rPr lang="hu-HU" dirty="0" smtClean="0"/>
              <a:t>go</a:t>
            </a:r>
            <a:r>
              <a:rPr lang="hu-HU" dirty="0"/>
              <a:t>t</a:t>
            </a:r>
          </a:p>
        </p:txBody>
      </p:sp>
      <p:sp>
        <p:nvSpPr>
          <p:cNvPr id="8" name="Szöveg helye 7"/>
          <p:cNvSpPr>
            <a:spLocks noGrp="1"/>
          </p:cNvSpPr>
          <p:nvPr>
            <p:ph type="body" sz="quarter" idx="3"/>
          </p:nvPr>
        </p:nvSpPr>
        <p:spPr>
          <a:xfrm>
            <a:off x="5997575" y="1683670"/>
            <a:ext cx="5183188" cy="823912"/>
          </a:xfrm>
        </p:spPr>
        <p:txBody>
          <a:bodyPr/>
          <a:lstStyle/>
          <a:p>
            <a:r>
              <a:rPr lang="hu-HU" dirty="0" err="1" smtClean="0"/>
              <a:t>Toolchain</a:t>
            </a:r>
            <a:endParaRPr lang="hu-HU" dirty="0"/>
          </a:p>
        </p:txBody>
      </p:sp>
      <p:sp>
        <p:nvSpPr>
          <p:cNvPr id="10" name="Tartalom helye 9"/>
          <p:cNvSpPr>
            <a:spLocks noGrp="1"/>
          </p:cNvSpPr>
          <p:nvPr>
            <p:ph sz="quarter" idx="4"/>
          </p:nvPr>
        </p:nvSpPr>
        <p:spPr>
          <a:xfrm>
            <a:off x="5997575" y="2522538"/>
            <a:ext cx="5047414" cy="3684588"/>
          </a:xfrm>
        </p:spPr>
        <p:txBody>
          <a:bodyPr/>
          <a:lstStyle/>
          <a:p>
            <a:r>
              <a:rPr lang="hu-HU" dirty="0" smtClean="0"/>
              <a:t>Con</a:t>
            </a:r>
          </a:p>
          <a:p>
            <a:pPr lvl="1"/>
            <a:r>
              <a:rPr lang="hu-HU" dirty="0" err="1" smtClean="0"/>
              <a:t>Distinct</a:t>
            </a:r>
            <a:r>
              <a:rPr lang="hu-HU" dirty="0" smtClean="0"/>
              <a:t> </a:t>
            </a:r>
            <a:r>
              <a:rPr lang="hu-HU" dirty="0" err="1" smtClean="0"/>
              <a:t>tools</a:t>
            </a:r>
            <a:r>
              <a:rPr lang="hu-HU" dirty="0"/>
              <a:t> </a:t>
            </a:r>
            <a:r>
              <a:rPr lang="hu-HU" dirty="0" err="1" smtClean="0"/>
              <a:t>for</a:t>
            </a:r>
            <a:r>
              <a:rPr lang="hu-HU" dirty="0"/>
              <a:t> </a:t>
            </a:r>
            <a:r>
              <a:rPr lang="hu-HU" dirty="0" err="1" smtClean="0"/>
              <a:t>everything</a:t>
            </a:r>
            <a:endParaRPr lang="hu-HU" dirty="0" smtClean="0"/>
          </a:p>
          <a:p>
            <a:pPr lvl="1"/>
            <a:r>
              <a:rPr lang="hu-HU" dirty="0" err="1" smtClean="0"/>
              <a:t>Some</a:t>
            </a:r>
            <a:r>
              <a:rPr lang="hu-HU" dirty="0"/>
              <a:t> </a:t>
            </a:r>
            <a:r>
              <a:rPr lang="hu-HU" dirty="0" err="1" smtClean="0"/>
              <a:t>glitches</a:t>
            </a:r>
            <a:r>
              <a:rPr lang="hu-HU" dirty="0"/>
              <a:t> </a:t>
            </a:r>
            <a:r>
              <a:rPr lang="hu-HU" dirty="0" smtClean="0"/>
              <a:t>here</a:t>
            </a:r>
            <a:r>
              <a:rPr lang="hu-HU" dirty="0"/>
              <a:t> </a:t>
            </a:r>
            <a:r>
              <a:rPr lang="hu-HU" dirty="0" smtClean="0"/>
              <a:t>and</a:t>
            </a:r>
            <a:r>
              <a:rPr lang="hu-HU" dirty="0"/>
              <a:t> </a:t>
            </a:r>
            <a:r>
              <a:rPr lang="hu-HU" dirty="0" err="1" smtClean="0"/>
              <a:t>there</a:t>
            </a:r>
            <a:endParaRPr lang="hu-HU" dirty="0" smtClean="0"/>
          </a:p>
          <a:p>
            <a:pPr lvl="1"/>
            <a:r>
              <a:rPr lang="hu-HU" dirty="0" err="1" smtClean="0"/>
              <a:t>Hard</a:t>
            </a:r>
            <a:r>
              <a:rPr lang="hu-HU" dirty="0"/>
              <a:t> </a:t>
            </a:r>
            <a:r>
              <a:rPr lang="hu-HU" dirty="0" err="1" smtClean="0"/>
              <a:t>to</a:t>
            </a:r>
            <a:r>
              <a:rPr lang="hu-HU" dirty="0"/>
              <a:t> </a:t>
            </a:r>
            <a:r>
              <a:rPr lang="hu-HU" dirty="0" err="1" smtClean="0"/>
              <a:t>learn</a:t>
            </a:r>
            <a:r>
              <a:rPr lang="hu-HU" dirty="0" smtClean="0"/>
              <a:t>, </a:t>
            </a:r>
            <a:r>
              <a:rPr lang="hu-HU" dirty="0" err="1" smtClean="0"/>
              <a:t>hard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master</a:t>
            </a:r>
            <a:endParaRPr lang="hu-HU" dirty="0" smtClean="0"/>
          </a:p>
          <a:p>
            <a:r>
              <a:rPr lang="hu-HU" dirty="0" smtClean="0"/>
              <a:t>Pro</a:t>
            </a:r>
          </a:p>
          <a:p>
            <a:pPr lvl="1"/>
            <a:r>
              <a:rPr lang="hu-HU" dirty="0" err="1" smtClean="0"/>
              <a:t>Choose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/>
              <a:t> </a:t>
            </a:r>
            <a:r>
              <a:rPr lang="hu-HU" dirty="0" err="1" smtClean="0"/>
              <a:t>best</a:t>
            </a:r>
            <a:r>
              <a:rPr lang="hu-HU" dirty="0"/>
              <a:t> </a:t>
            </a:r>
            <a:r>
              <a:rPr lang="hu-HU" dirty="0" smtClean="0"/>
              <a:t>of </a:t>
            </a:r>
            <a:r>
              <a:rPr lang="hu-HU" dirty="0" err="1" smtClean="0"/>
              <a:t>everything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3311823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Visual </a:t>
            </a:r>
            <a:r>
              <a:rPr lang="hu-HU" dirty="0" err="1" smtClean="0"/>
              <a:t>Studio</a:t>
            </a:r>
            <a:endParaRPr lang="hu-HU" dirty="0"/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337930" y="3556583"/>
            <a:ext cx="10482470" cy="2784742"/>
          </a:xfrm>
        </p:spPr>
        <p:txBody>
          <a:bodyPr/>
          <a:lstStyle/>
          <a:p>
            <a:r>
              <a:rPr lang="hu-HU" dirty="0" smtClean="0"/>
              <a:t>The </a:t>
            </a:r>
            <a:r>
              <a:rPr lang="hu-HU" dirty="0" err="1" smtClean="0"/>
              <a:t>industry</a:t>
            </a:r>
            <a:r>
              <a:rPr lang="hu-HU" dirty="0" smtClean="0"/>
              <a:t> standard IDE</a:t>
            </a:r>
          </a:p>
          <a:p>
            <a:r>
              <a:rPr lang="hu-HU" dirty="0" err="1" smtClean="0"/>
              <a:t>Used</a:t>
            </a:r>
            <a:r>
              <a:rPr lang="hu-HU" dirty="0"/>
              <a:t> </a:t>
            </a:r>
            <a:r>
              <a:rPr lang="hu-HU" dirty="0" err="1" smtClean="0"/>
              <a:t>to</a:t>
            </a:r>
            <a:r>
              <a:rPr lang="hu-HU" dirty="0"/>
              <a:t> </a:t>
            </a:r>
            <a:r>
              <a:rPr lang="hu-HU" dirty="0" err="1" smtClean="0"/>
              <a:t>develop</a:t>
            </a:r>
            <a:r>
              <a:rPr lang="hu-HU" dirty="0"/>
              <a:t> </a:t>
            </a:r>
            <a:r>
              <a:rPr lang="hu-HU" dirty="0" err="1" smtClean="0"/>
              <a:t>all</a:t>
            </a:r>
            <a:r>
              <a:rPr lang="hu-HU" dirty="0"/>
              <a:t> </a:t>
            </a:r>
            <a:r>
              <a:rPr lang="hu-HU" dirty="0" smtClean="0"/>
              <a:t>of</a:t>
            </a:r>
            <a:r>
              <a:rPr lang="hu-HU" dirty="0"/>
              <a:t> </a:t>
            </a:r>
            <a:r>
              <a:rPr lang="hu-HU" dirty="0" err="1" smtClean="0"/>
              <a:t>Microsoft’s</a:t>
            </a:r>
            <a:r>
              <a:rPr lang="hu-HU" dirty="0"/>
              <a:t> </a:t>
            </a:r>
            <a:r>
              <a:rPr lang="hu-HU" dirty="0" smtClean="0"/>
              <a:t>software</a:t>
            </a:r>
          </a:p>
          <a:p>
            <a:r>
              <a:rPr lang="hu-HU" dirty="0" err="1" smtClean="0"/>
              <a:t>By</a:t>
            </a:r>
            <a:r>
              <a:rPr lang="hu-HU" dirty="0"/>
              <a:t> </a:t>
            </a:r>
            <a:r>
              <a:rPr lang="hu-HU" dirty="0" smtClean="0"/>
              <a:t>far</a:t>
            </a:r>
            <a:r>
              <a:rPr lang="hu-HU" dirty="0"/>
              <a:t> </a:t>
            </a:r>
            <a:r>
              <a:rPr lang="hu-HU" dirty="0" err="1" smtClean="0"/>
              <a:t>the</a:t>
            </a:r>
            <a:r>
              <a:rPr lang="hu-HU" dirty="0"/>
              <a:t> </a:t>
            </a:r>
            <a:r>
              <a:rPr lang="hu-HU" dirty="0" smtClean="0"/>
              <a:t>most</a:t>
            </a:r>
            <a:r>
              <a:rPr lang="hu-HU" dirty="0"/>
              <a:t> </a:t>
            </a:r>
            <a:r>
              <a:rPr lang="hu-HU" dirty="0" err="1" smtClean="0"/>
              <a:t>full</a:t>
            </a:r>
            <a:r>
              <a:rPr lang="hu-HU" dirty="0"/>
              <a:t> </a:t>
            </a:r>
            <a:r>
              <a:rPr lang="hu-HU" dirty="0" err="1" smtClean="0"/>
              <a:t>feautered</a:t>
            </a:r>
            <a:r>
              <a:rPr lang="hu-HU" dirty="0" smtClean="0"/>
              <a:t> IDE</a:t>
            </a:r>
            <a:endParaRPr lang="hu-HU" dirty="0"/>
          </a:p>
          <a:p>
            <a:r>
              <a:rPr lang="hu-HU" dirty="0" err="1" smtClean="0"/>
              <a:t>Exhaustive</a:t>
            </a:r>
            <a:r>
              <a:rPr lang="hu-HU" dirty="0" smtClean="0"/>
              <a:t> </a:t>
            </a:r>
            <a:r>
              <a:rPr lang="hu-HU" dirty="0" err="1" smtClean="0"/>
              <a:t>list</a:t>
            </a:r>
            <a:r>
              <a:rPr lang="hu-HU" dirty="0" smtClean="0"/>
              <a:t> of Add-</a:t>
            </a:r>
            <a:r>
              <a:rPr lang="hu-HU" dirty="0" err="1" smtClean="0"/>
              <a:t>Ins</a:t>
            </a:r>
            <a:endParaRPr lang="hu-HU" dirty="0" smtClean="0"/>
          </a:p>
          <a:p>
            <a:r>
              <a:rPr lang="hu-HU" dirty="0" smtClean="0"/>
              <a:t>Is </a:t>
            </a:r>
            <a:r>
              <a:rPr lang="hu-HU" dirty="0" err="1" smtClean="0"/>
              <a:t>totally</a:t>
            </a:r>
            <a:r>
              <a:rPr lang="hu-HU" dirty="0" smtClean="0"/>
              <a:t> free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small</a:t>
            </a:r>
            <a:r>
              <a:rPr lang="hu-HU" dirty="0" smtClean="0"/>
              <a:t> </a:t>
            </a:r>
            <a:r>
              <a:rPr lang="hu-HU" dirty="0" err="1" smtClean="0"/>
              <a:t>dev</a:t>
            </a:r>
            <a:r>
              <a:rPr lang="hu-HU" dirty="0" smtClean="0"/>
              <a:t> </a:t>
            </a:r>
            <a:r>
              <a:rPr lang="hu-HU" dirty="0" err="1" smtClean="0"/>
              <a:t>teams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non-profit </a:t>
            </a:r>
            <a:r>
              <a:rPr lang="hu-HU" dirty="0" err="1" smtClean="0"/>
              <a:t>use</a:t>
            </a:r>
            <a:endParaRPr lang="hu-HU" dirty="0" smtClean="0"/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3257" y="1454306"/>
            <a:ext cx="3471815" cy="1997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02505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Installing</a:t>
            </a:r>
            <a:r>
              <a:rPr lang="hu-HU" dirty="0" smtClean="0"/>
              <a:t> Visual </a:t>
            </a:r>
            <a:r>
              <a:rPr lang="hu-HU" dirty="0" err="1" smtClean="0"/>
              <a:t>Studio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37929" y="1306284"/>
            <a:ext cx="6215969" cy="5035041"/>
          </a:xfrm>
        </p:spPr>
        <p:txBody>
          <a:bodyPr/>
          <a:lstStyle/>
          <a:p>
            <a:r>
              <a:rPr lang="hu-HU" dirty="0" smtClean="0">
                <a:hlinkClick r:id="rId2"/>
              </a:rPr>
              <a:t>https</a:t>
            </a:r>
            <a:r>
              <a:rPr lang="hu-HU" dirty="0">
                <a:hlinkClick r:id="rId2"/>
              </a:rPr>
              <a:t>://www.visualstudio.com</a:t>
            </a:r>
            <a:r>
              <a:rPr lang="hu-HU" dirty="0" smtClean="0">
                <a:hlinkClick r:id="rId2"/>
              </a:rPr>
              <a:t>/</a:t>
            </a:r>
            <a:endParaRPr lang="hu-HU" dirty="0" smtClean="0"/>
          </a:p>
          <a:p>
            <a:r>
              <a:rPr lang="hu-HU" dirty="0" err="1" smtClean="0"/>
              <a:t>Download</a:t>
            </a:r>
            <a:r>
              <a:rPr lang="hu-HU" dirty="0" smtClean="0"/>
              <a:t> </a:t>
            </a:r>
            <a:r>
              <a:rPr lang="hu-HU" dirty="0" err="1" smtClean="0"/>
              <a:t>Community</a:t>
            </a:r>
            <a:r>
              <a:rPr lang="hu-HU" dirty="0" smtClean="0"/>
              <a:t> 2015</a:t>
            </a:r>
          </a:p>
          <a:p>
            <a:r>
              <a:rPr lang="hu-HU" dirty="0" err="1" smtClean="0"/>
              <a:t>Run</a:t>
            </a:r>
            <a:r>
              <a:rPr lang="hu-HU" dirty="0"/>
              <a:t> </a:t>
            </a:r>
            <a:r>
              <a:rPr lang="hu-HU" dirty="0" err="1" smtClean="0"/>
              <a:t>the</a:t>
            </a:r>
            <a:r>
              <a:rPr lang="hu-HU" dirty="0"/>
              <a:t> </a:t>
            </a:r>
            <a:r>
              <a:rPr lang="hu-HU" dirty="0" err="1" smtClean="0"/>
              <a:t>installer</a:t>
            </a:r>
            <a:endParaRPr lang="hu-HU" dirty="0"/>
          </a:p>
          <a:p>
            <a:r>
              <a:rPr lang="hu-HU" dirty="0" err="1" smtClean="0"/>
              <a:t>Select</a:t>
            </a:r>
            <a:r>
              <a:rPr lang="hu-HU" dirty="0" smtClean="0"/>
              <a:t> </a:t>
            </a:r>
            <a:r>
              <a:rPr lang="hu-HU" dirty="0" err="1" smtClean="0"/>
              <a:t>development</a:t>
            </a:r>
            <a:r>
              <a:rPr lang="hu-HU" dirty="0" smtClean="0"/>
              <a:t> </a:t>
            </a:r>
            <a:r>
              <a:rPr lang="hu-HU" dirty="0" err="1" smtClean="0"/>
              <a:t>tools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need</a:t>
            </a:r>
            <a:endParaRPr lang="hu-HU" dirty="0" smtClean="0"/>
          </a:p>
          <a:p>
            <a:pPr lvl="1"/>
            <a:r>
              <a:rPr lang="hu-HU" dirty="0" smtClean="0"/>
              <a:t>Visual</a:t>
            </a:r>
            <a:r>
              <a:rPr lang="hu-HU" dirty="0"/>
              <a:t> </a:t>
            </a:r>
            <a:r>
              <a:rPr lang="hu-HU" dirty="0" smtClean="0"/>
              <a:t>C++</a:t>
            </a:r>
            <a:endParaRPr lang="hu-HU" dirty="0"/>
          </a:p>
          <a:p>
            <a:pPr lvl="1"/>
            <a:r>
              <a:rPr lang="hu-HU" dirty="0" smtClean="0"/>
              <a:t>Visual</a:t>
            </a:r>
            <a:r>
              <a:rPr lang="hu-HU" dirty="0"/>
              <a:t> </a:t>
            </a:r>
            <a:r>
              <a:rPr lang="hu-HU" dirty="0" smtClean="0"/>
              <a:t>F#</a:t>
            </a:r>
            <a:endParaRPr lang="hu-HU" dirty="0"/>
          </a:p>
          <a:p>
            <a:pPr lvl="1"/>
            <a:r>
              <a:rPr lang="hu-HU" dirty="0" smtClean="0"/>
              <a:t>Python</a:t>
            </a:r>
          </a:p>
          <a:p>
            <a:r>
              <a:rPr lang="hu-HU" dirty="0" smtClean="0"/>
              <a:t>Go</a:t>
            </a:r>
            <a:r>
              <a:rPr lang="hu-HU" dirty="0"/>
              <a:t> </a:t>
            </a:r>
            <a:r>
              <a:rPr lang="hu-HU" dirty="0" smtClean="0"/>
              <a:t>and</a:t>
            </a:r>
            <a:r>
              <a:rPr lang="hu-HU" dirty="0"/>
              <a:t> </a:t>
            </a:r>
            <a:r>
              <a:rPr lang="hu-HU" dirty="0" err="1" smtClean="0"/>
              <a:t>have</a:t>
            </a:r>
            <a:r>
              <a:rPr lang="hu-HU" dirty="0"/>
              <a:t> </a:t>
            </a:r>
            <a:r>
              <a:rPr lang="hu-HU" dirty="0" err="1" smtClean="0"/>
              <a:t>lunc</a:t>
            </a:r>
            <a:r>
              <a:rPr lang="hu-HU" dirty="0" err="1"/>
              <a:t>h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7576" y="1306284"/>
            <a:ext cx="3698219" cy="5164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698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How</a:t>
            </a:r>
            <a:r>
              <a:rPr lang="hu-HU" dirty="0" smtClean="0"/>
              <a:t> </a:t>
            </a:r>
            <a:r>
              <a:rPr lang="hu-HU" dirty="0" err="1" smtClean="0"/>
              <a:t>does</a:t>
            </a:r>
            <a:r>
              <a:rPr lang="hu-HU" dirty="0"/>
              <a:t> </a:t>
            </a:r>
            <a:r>
              <a:rPr lang="hu-HU" dirty="0" smtClean="0"/>
              <a:t>a C++ </a:t>
            </a:r>
            <a:r>
              <a:rPr lang="hu-HU" dirty="0" err="1" smtClean="0"/>
              <a:t>application</a:t>
            </a:r>
            <a:r>
              <a:rPr lang="hu-HU" dirty="0" smtClean="0"/>
              <a:t> </a:t>
            </a:r>
            <a:r>
              <a:rPr lang="hu-HU" dirty="0" err="1" smtClean="0"/>
              <a:t>compile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Lekerekített téglalap 2"/>
          <p:cNvSpPr/>
          <p:nvPr/>
        </p:nvSpPr>
        <p:spPr>
          <a:xfrm>
            <a:off x="337930" y="1419497"/>
            <a:ext cx="1952424" cy="4789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vector</a:t>
            </a:r>
            <a:endParaRPr lang="hu-HU" dirty="0"/>
          </a:p>
        </p:txBody>
      </p:sp>
      <p:sp>
        <p:nvSpPr>
          <p:cNvPr id="4" name="Lekerekített téglalap 3"/>
          <p:cNvSpPr/>
          <p:nvPr/>
        </p:nvSpPr>
        <p:spPr>
          <a:xfrm>
            <a:off x="337930" y="2242457"/>
            <a:ext cx="1952424" cy="4789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algorithm</a:t>
            </a:r>
            <a:endParaRPr lang="hu-HU" dirty="0"/>
          </a:p>
        </p:txBody>
      </p:sp>
      <p:sp>
        <p:nvSpPr>
          <p:cNvPr id="5" name="Lekerekített téglalap 4"/>
          <p:cNvSpPr/>
          <p:nvPr/>
        </p:nvSpPr>
        <p:spPr>
          <a:xfrm>
            <a:off x="337930" y="3065417"/>
            <a:ext cx="1952424" cy="4789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/>
              <a:t>iostream</a:t>
            </a:r>
            <a:endParaRPr lang="hu-HU" dirty="0"/>
          </a:p>
        </p:txBody>
      </p:sp>
      <p:sp>
        <p:nvSpPr>
          <p:cNvPr id="6" name="Lekerekített téglalap 5"/>
          <p:cNvSpPr/>
          <p:nvPr/>
        </p:nvSpPr>
        <p:spPr>
          <a:xfrm>
            <a:off x="337930" y="3888377"/>
            <a:ext cx="1952424" cy="4789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RK4.hpp</a:t>
            </a:r>
            <a:endParaRPr lang="hu-HU" dirty="0"/>
          </a:p>
        </p:txBody>
      </p:sp>
      <p:sp>
        <p:nvSpPr>
          <p:cNvPr id="7" name="Lekerekített téglalap 6"/>
          <p:cNvSpPr/>
          <p:nvPr/>
        </p:nvSpPr>
        <p:spPr>
          <a:xfrm>
            <a:off x="337930" y="4711337"/>
            <a:ext cx="1952424" cy="4789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Interaction.hpp</a:t>
            </a:r>
            <a:endParaRPr lang="hu-HU" dirty="0"/>
          </a:p>
        </p:txBody>
      </p:sp>
      <p:sp>
        <p:nvSpPr>
          <p:cNvPr id="11" name="Lekerekített téglalap 10"/>
          <p:cNvSpPr/>
          <p:nvPr/>
        </p:nvSpPr>
        <p:spPr>
          <a:xfrm>
            <a:off x="3129027" y="1898469"/>
            <a:ext cx="1952424" cy="47897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Application.cpp</a:t>
            </a:r>
            <a:endParaRPr lang="hu-HU" dirty="0"/>
          </a:p>
        </p:txBody>
      </p:sp>
      <p:sp>
        <p:nvSpPr>
          <p:cNvPr id="12" name="Lekerekített téglalap 11"/>
          <p:cNvSpPr/>
          <p:nvPr/>
        </p:nvSpPr>
        <p:spPr>
          <a:xfrm>
            <a:off x="3129027" y="2721429"/>
            <a:ext cx="1952424" cy="47897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FileReader.cpp</a:t>
            </a:r>
            <a:endParaRPr lang="hu-HU" dirty="0"/>
          </a:p>
        </p:txBody>
      </p:sp>
      <p:sp>
        <p:nvSpPr>
          <p:cNvPr id="13" name="Lekerekített téglalap 12"/>
          <p:cNvSpPr/>
          <p:nvPr/>
        </p:nvSpPr>
        <p:spPr>
          <a:xfrm>
            <a:off x="3129027" y="3544389"/>
            <a:ext cx="1952424" cy="47897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Particle.cpp</a:t>
            </a:r>
            <a:endParaRPr lang="hu-HU" dirty="0"/>
          </a:p>
        </p:txBody>
      </p:sp>
      <p:sp>
        <p:nvSpPr>
          <p:cNvPr id="14" name="Lekerekített téglalap 13"/>
          <p:cNvSpPr/>
          <p:nvPr/>
        </p:nvSpPr>
        <p:spPr>
          <a:xfrm>
            <a:off x="3129027" y="4367349"/>
            <a:ext cx="1952424" cy="47897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Solver.cpp</a:t>
            </a:r>
            <a:endParaRPr lang="hu-HU" dirty="0"/>
          </a:p>
        </p:txBody>
      </p:sp>
      <p:sp>
        <p:nvSpPr>
          <p:cNvPr id="15" name="Lekerekített téglalap 14"/>
          <p:cNvSpPr/>
          <p:nvPr/>
        </p:nvSpPr>
        <p:spPr>
          <a:xfrm>
            <a:off x="5920124" y="1898469"/>
            <a:ext cx="1952424" cy="478972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Application.o</a:t>
            </a:r>
            <a:endParaRPr lang="hu-HU" dirty="0"/>
          </a:p>
        </p:txBody>
      </p:sp>
      <p:sp>
        <p:nvSpPr>
          <p:cNvPr id="16" name="Lekerekített téglalap 15"/>
          <p:cNvSpPr/>
          <p:nvPr/>
        </p:nvSpPr>
        <p:spPr>
          <a:xfrm>
            <a:off x="5920124" y="2721429"/>
            <a:ext cx="1952424" cy="478972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FileReader.o</a:t>
            </a:r>
            <a:endParaRPr lang="hu-HU" dirty="0"/>
          </a:p>
        </p:txBody>
      </p:sp>
      <p:sp>
        <p:nvSpPr>
          <p:cNvPr id="17" name="Lekerekített téglalap 16"/>
          <p:cNvSpPr/>
          <p:nvPr/>
        </p:nvSpPr>
        <p:spPr>
          <a:xfrm>
            <a:off x="5920124" y="3544389"/>
            <a:ext cx="1952424" cy="478972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Particle.o</a:t>
            </a:r>
            <a:endParaRPr lang="hu-HU" dirty="0"/>
          </a:p>
        </p:txBody>
      </p:sp>
      <p:sp>
        <p:nvSpPr>
          <p:cNvPr id="18" name="Lekerekített téglalap 17"/>
          <p:cNvSpPr/>
          <p:nvPr/>
        </p:nvSpPr>
        <p:spPr>
          <a:xfrm>
            <a:off x="5920124" y="4367349"/>
            <a:ext cx="1952424" cy="478972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Solver.o</a:t>
            </a:r>
            <a:endParaRPr lang="hu-HU" dirty="0"/>
          </a:p>
        </p:txBody>
      </p:sp>
      <p:sp>
        <p:nvSpPr>
          <p:cNvPr id="19" name="Lekerekített téglalap 18"/>
          <p:cNvSpPr/>
          <p:nvPr/>
        </p:nvSpPr>
        <p:spPr>
          <a:xfrm>
            <a:off x="8711221" y="3979818"/>
            <a:ext cx="1952424" cy="47897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MyLib.dll</a:t>
            </a:r>
          </a:p>
        </p:txBody>
      </p:sp>
      <p:sp>
        <p:nvSpPr>
          <p:cNvPr id="20" name="Lekerekített téglalap 19"/>
          <p:cNvSpPr/>
          <p:nvPr/>
        </p:nvSpPr>
        <p:spPr>
          <a:xfrm>
            <a:off x="8711221" y="2242457"/>
            <a:ext cx="1952424" cy="478972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MyApp.exe</a:t>
            </a:r>
            <a:endParaRPr lang="hu-HU" dirty="0"/>
          </a:p>
        </p:txBody>
      </p:sp>
      <p:sp>
        <p:nvSpPr>
          <p:cNvPr id="21" name="Felfelé nyíl 20"/>
          <p:cNvSpPr/>
          <p:nvPr/>
        </p:nvSpPr>
        <p:spPr>
          <a:xfrm>
            <a:off x="5376690" y="5098869"/>
            <a:ext cx="278675" cy="557349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2" name="Egyenes összekötő nyíllal 21"/>
          <p:cNvCxnSpPr/>
          <p:nvPr/>
        </p:nvCxnSpPr>
        <p:spPr>
          <a:xfrm>
            <a:off x="5081451" y="2137955"/>
            <a:ext cx="83867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Egyenes összekötő nyíllal 22"/>
          <p:cNvCxnSpPr/>
          <p:nvPr/>
        </p:nvCxnSpPr>
        <p:spPr>
          <a:xfrm>
            <a:off x="5081451" y="2960915"/>
            <a:ext cx="83867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Egyenes összekötő nyíllal 23"/>
          <p:cNvCxnSpPr/>
          <p:nvPr/>
        </p:nvCxnSpPr>
        <p:spPr>
          <a:xfrm>
            <a:off x="5081451" y="3783875"/>
            <a:ext cx="83867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Egyenes összekötő nyíllal 24"/>
          <p:cNvCxnSpPr/>
          <p:nvPr/>
        </p:nvCxnSpPr>
        <p:spPr>
          <a:xfrm>
            <a:off x="5081451" y="4606835"/>
            <a:ext cx="83867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Szövegdoboz 25"/>
          <p:cNvSpPr txBox="1"/>
          <p:nvPr/>
        </p:nvSpPr>
        <p:spPr>
          <a:xfrm>
            <a:off x="4958583" y="5669280"/>
            <a:ext cx="111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Compiler</a:t>
            </a:r>
            <a:endParaRPr lang="hu-HU" dirty="0"/>
          </a:p>
        </p:txBody>
      </p:sp>
      <p:sp>
        <p:nvSpPr>
          <p:cNvPr id="27" name="Felfelé nyíl 26"/>
          <p:cNvSpPr/>
          <p:nvPr/>
        </p:nvSpPr>
        <p:spPr>
          <a:xfrm>
            <a:off x="8176496" y="4911634"/>
            <a:ext cx="278675" cy="557349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Szövegdoboz 27"/>
          <p:cNvSpPr txBox="1"/>
          <p:nvPr/>
        </p:nvSpPr>
        <p:spPr>
          <a:xfrm>
            <a:off x="7892425" y="5532513"/>
            <a:ext cx="849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Linker</a:t>
            </a:r>
            <a:endParaRPr lang="hu-HU" dirty="0"/>
          </a:p>
        </p:txBody>
      </p:sp>
      <p:cxnSp>
        <p:nvCxnSpPr>
          <p:cNvPr id="9" name="Egyenes összekötő nyíllal 8"/>
          <p:cNvCxnSpPr>
            <a:stCxn id="16" idx="3"/>
            <a:endCxn id="20" idx="1"/>
          </p:cNvCxnSpPr>
          <p:nvPr/>
        </p:nvCxnSpPr>
        <p:spPr>
          <a:xfrm flipV="1">
            <a:off x="7872548" y="2481943"/>
            <a:ext cx="838673" cy="4789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Egyenes összekötő nyíllal 28"/>
          <p:cNvCxnSpPr>
            <a:stCxn id="15" idx="3"/>
            <a:endCxn id="20" idx="1"/>
          </p:cNvCxnSpPr>
          <p:nvPr/>
        </p:nvCxnSpPr>
        <p:spPr>
          <a:xfrm>
            <a:off x="7872548" y="2137955"/>
            <a:ext cx="838673" cy="3439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Egyenes összekötő nyíllal 30"/>
          <p:cNvCxnSpPr>
            <a:stCxn id="18" idx="3"/>
            <a:endCxn id="19" idx="1"/>
          </p:cNvCxnSpPr>
          <p:nvPr/>
        </p:nvCxnSpPr>
        <p:spPr>
          <a:xfrm flipV="1">
            <a:off x="7872548" y="4219304"/>
            <a:ext cx="838673" cy="3875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Egyenes összekötő nyíllal 32"/>
          <p:cNvCxnSpPr>
            <a:stCxn id="17" idx="3"/>
            <a:endCxn id="19" idx="1"/>
          </p:cNvCxnSpPr>
          <p:nvPr/>
        </p:nvCxnSpPr>
        <p:spPr>
          <a:xfrm>
            <a:off x="7872548" y="3783875"/>
            <a:ext cx="838673" cy="4354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Egyenes összekötő nyíllal 34"/>
          <p:cNvCxnSpPr>
            <a:stCxn id="19" idx="0"/>
            <a:endCxn id="20" idx="2"/>
          </p:cNvCxnSpPr>
          <p:nvPr/>
        </p:nvCxnSpPr>
        <p:spPr>
          <a:xfrm flipV="1">
            <a:off x="9687433" y="2721429"/>
            <a:ext cx="0" cy="12583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852812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How</a:t>
            </a:r>
            <a:r>
              <a:rPr lang="hu-HU" dirty="0"/>
              <a:t> </a:t>
            </a:r>
            <a:r>
              <a:rPr lang="hu-HU" dirty="0" smtClean="0"/>
              <a:t>it</a:t>
            </a:r>
            <a:r>
              <a:rPr lang="hu-HU" dirty="0"/>
              <a:t> </a:t>
            </a:r>
            <a:r>
              <a:rPr lang="hu-HU" dirty="0" err="1" smtClean="0"/>
              <a:t>looks</a:t>
            </a:r>
            <a:r>
              <a:rPr lang="hu-HU" dirty="0"/>
              <a:t> </a:t>
            </a:r>
            <a:r>
              <a:rPr lang="hu-HU" dirty="0" err="1" smtClean="0"/>
              <a:t>lik</a:t>
            </a:r>
            <a:r>
              <a:rPr lang="hu-HU" dirty="0" err="1"/>
              <a:t>e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 rotWithShape="1">
          <a:blip r:embed="rId2"/>
          <a:srcRect l="4873"/>
          <a:stretch/>
        </p:blipFill>
        <p:spPr>
          <a:xfrm>
            <a:off x="2247901" y="1193516"/>
            <a:ext cx="8572499" cy="5069039"/>
          </a:xfrm>
          <a:prstGeom prst="rect">
            <a:avLst/>
          </a:prstGeom>
        </p:spPr>
      </p:pic>
      <p:sp>
        <p:nvSpPr>
          <p:cNvPr id="8" name="Tartalom helye 2"/>
          <p:cNvSpPr txBox="1">
            <a:spLocks/>
          </p:cNvSpPr>
          <p:nvPr/>
        </p:nvSpPr>
        <p:spPr>
          <a:xfrm>
            <a:off x="0" y="1193516"/>
            <a:ext cx="2247901" cy="514780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2000" dirty="0" smtClean="0"/>
              <a:t>Text</a:t>
            </a:r>
            <a:r>
              <a:rPr lang="hu-HU" sz="2000" dirty="0"/>
              <a:t> </a:t>
            </a:r>
            <a:r>
              <a:rPr lang="hu-HU" sz="2000" dirty="0" smtClean="0"/>
              <a:t>editor</a:t>
            </a:r>
            <a:r>
              <a:rPr lang="hu-HU" sz="2000" dirty="0"/>
              <a:t> </a:t>
            </a:r>
            <a:r>
              <a:rPr lang="hu-HU" sz="2000" dirty="0" err="1" smtClean="0"/>
              <a:t>usually</a:t>
            </a:r>
            <a:r>
              <a:rPr lang="hu-HU" sz="2000" dirty="0" smtClean="0"/>
              <a:t> </a:t>
            </a:r>
            <a:r>
              <a:rPr lang="hu-HU" sz="2000" dirty="0" err="1" smtClean="0"/>
              <a:t>dominates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UI</a:t>
            </a:r>
          </a:p>
          <a:p>
            <a:r>
              <a:rPr lang="hu-HU" sz="2000" dirty="0" err="1" smtClean="0"/>
              <a:t>IntelliSens</a:t>
            </a:r>
            <a:r>
              <a:rPr lang="hu-HU" sz="2000" dirty="0" err="1"/>
              <a:t>e</a:t>
            </a:r>
            <a:endParaRPr lang="hu-HU" sz="2000" dirty="0" smtClean="0"/>
          </a:p>
          <a:p>
            <a:r>
              <a:rPr lang="hu-HU" sz="2000" dirty="0" smtClean="0"/>
              <a:t>Visual</a:t>
            </a:r>
            <a:r>
              <a:rPr lang="hu-HU" sz="2000" dirty="0"/>
              <a:t> </a:t>
            </a:r>
            <a:r>
              <a:rPr lang="hu-HU" sz="2000" dirty="0" err="1" smtClean="0"/>
              <a:t>representation</a:t>
            </a:r>
            <a:r>
              <a:rPr lang="hu-HU" sz="2000" dirty="0"/>
              <a:t> </a:t>
            </a:r>
            <a:r>
              <a:rPr lang="hu-HU" sz="2000" dirty="0" smtClean="0"/>
              <a:t>of</a:t>
            </a:r>
            <a:r>
              <a:rPr lang="hu-HU" sz="2000" dirty="0"/>
              <a:t> </a:t>
            </a:r>
            <a:r>
              <a:rPr lang="hu-HU" sz="2000" dirty="0" err="1" smtClean="0"/>
              <a:t>the</a:t>
            </a:r>
            <a:r>
              <a:rPr lang="hu-HU" sz="2000" dirty="0"/>
              <a:t> </a:t>
            </a:r>
            <a:r>
              <a:rPr lang="hu-HU" sz="2000" dirty="0" err="1" smtClean="0"/>
              <a:t>build</a:t>
            </a:r>
            <a:r>
              <a:rPr lang="hu-HU" sz="2000" dirty="0" smtClean="0"/>
              <a:t> </a:t>
            </a:r>
            <a:r>
              <a:rPr lang="hu-HU" sz="2000" dirty="0" err="1" smtClean="0"/>
              <a:t>system</a:t>
            </a:r>
            <a:endParaRPr lang="hu-HU" sz="2000" dirty="0"/>
          </a:p>
          <a:p>
            <a:r>
              <a:rPr lang="hu-HU" sz="2000" dirty="0" err="1" smtClean="0"/>
              <a:t>Debug</a:t>
            </a:r>
            <a:r>
              <a:rPr lang="hu-HU" sz="2000" dirty="0" smtClean="0"/>
              <a:t> </a:t>
            </a:r>
            <a:r>
              <a:rPr lang="hu-HU" sz="2000" dirty="0" err="1" smtClean="0"/>
              <a:t>code</a:t>
            </a:r>
            <a:r>
              <a:rPr lang="hu-HU" sz="2000" dirty="0" smtClean="0"/>
              <a:t> </a:t>
            </a:r>
            <a:r>
              <a:rPr lang="hu-HU" sz="2000" dirty="0" err="1" smtClean="0"/>
              <a:t>visually</a:t>
            </a:r>
            <a:endParaRPr lang="hu-HU" sz="2000" dirty="0" smtClean="0"/>
          </a:p>
          <a:p>
            <a:r>
              <a:rPr lang="hu-HU" sz="2000" dirty="0" smtClean="0"/>
              <a:t>Performance</a:t>
            </a:r>
            <a:r>
              <a:rPr lang="hu-HU" sz="2000" dirty="0"/>
              <a:t> </a:t>
            </a:r>
            <a:r>
              <a:rPr lang="hu-HU" sz="2000" dirty="0" err="1" smtClean="0"/>
              <a:t>counters</a:t>
            </a:r>
            <a:r>
              <a:rPr lang="hu-HU" sz="2000" dirty="0"/>
              <a:t> </a:t>
            </a:r>
            <a:r>
              <a:rPr lang="hu-HU" sz="2000" dirty="0" err="1" smtClean="0"/>
              <a:t>visualized</a:t>
            </a:r>
            <a:endParaRPr lang="hu-HU" sz="2000" dirty="0"/>
          </a:p>
          <a:p>
            <a:r>
              <a:rPr lang="hu-HU" sz="2000" dirty="0" err="1" smtClean="0"/>
              <a:t>Source</a:t>
            </a:r>
            <a:r>
              <a:rPr lang="hu-HU" sz="2000" dirty="0" smtClean="0"/>
              <a:t> </a:t>
            </a:r>
            <a:r>
              <a:rPr lang="hu-HU" sz="2000" dirty="0" err="1" smtClean="0"/>
              <a:t>Control</a:t>
            </a:r>
            <a:r>
              <a:rPr lang="hu-HU" sz="2000" dirty="0" smtClean="0"/>
              <a:t> </a:t>
            </a:r>
            <a:r>
              <a:rPr lang="hu-HU" sz="2000" dirty="0" err="1" smtClean="0"/>
              <a:t>integrated</a:t>
            </a:r>
            <a:endParaRPr lang="hu-HU" sz="2000" dirty="0" smtClean="0"/>
          </a:p>
        </p:txBody>
      </p:sp>
    </p:spTree>
    <p:extLst>
      <p:ext uri="{BB962C8B-B14F-4D97-AF65-F5344CB8AC3E}">
        <p14:creationId xmlns:p14="http://schemas.microsoft.com/office/powerpoint/2010/main" val="163158359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Developing</a:t>
            </a:r>
            <a:r>
              <a:rPr lang="hu-HU" dirty="0"/>
              <a:t> </a:t>
            </a:r>
            <a:r>
              <a:rPr lang="hu-HU" dirty="0" err="1" smtClean="0"/>
              <a:t>on</a:t>
            </a:r>
            <a:r>
              <a:rPr lang="hu-HU" dirty="0"/>
              <a:t> </a:t>
            </a:r>
            <a:r>
              <a:rPr lang="hu-HU" dirty="0" smtClean="0"/>
              <a:t>Linu</a:t>
            </a:r>
            <a:r>
              <a:rPr lang="hu-HU" dirty="0"/>
              <a:t>x</a:t>
            </a: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While</a:t>
            </a:r>
            <a:r>
              <a:rPr lang="hu-HU" dirty="0" smtClean="0"/>
              <a:t> Visual </a:t>
            </a:r>
            <a:r>
              <a:rPr lang="hu-HU" dirty="0" err="1" smtClean="0"/>
              <a:t>Studio</a:t>
            </a:r>
            <a:r>
              <a:rPr lang="hu-HU" dirty="0" smtClean="0"/>
              <a:t> </a:t>
            </a:r>
            <a:r>
              <a:rPr lang="hu-HU" dirty="0" err="1" smtClean="0"/>
              <a:t>pretty</a:t>
            </a:r>
            <a:r>
              <a:rPr lang="hu-HU" dirty="0" smtClean="0"/>
              <a:t> </a:t>
            </a:r>
            <a:r>
              <a:rPr lang="hu-HU" dirty="0" err="1" smtClean="0"/>
              <a:t>much</a:t>
            </a:r>
            <a:r>
              <a:rPr lang="hu-HU" dirty="0" smtClean="0"/>
              <a:t> </a:t>
            </a:r>
            <a:r>
              <a:rPr lang="hu-HU" dirty="0" err="1" smtClean="0"/>
              <a:t>rocks</a:t>
            </a:r>
            <a:r>
              <a:rPr lang="hu-HU" dirty="0" smtClean="0"/>
              <a:t>,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everyone</a:t>
            </a:r>
            <a:r>
              <a:rPr lang="hu-HU" dirty="0" smtClean="0"/>
              <a:t> is </a:t>
            </a:r>
            <a:r>
              <a:rPr lang="hu-HU" dirty="0" err="1" smtClean="0"/>
              <a:t>content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having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work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a Windows </a:t>
            </a:r>
            <a:r>
              <a:rPr lang="hu-HU" dirty="0" err="1" smtClean="0"/>
              <a:t>desktop</a:t>
            </a:r>
            <a:endParaRPr lang="hu-HU" dirty="0" smtClean="0"/>
          </a:p>
          <a:p>
            <a:r>
              <a:rPr lang="hu-HU" dirty="0" err="1" smtClean="0"/>
              <a:t>Using</a:t>
            </a:r>
            <a:r>
              <a:rPr lang="hu-HU" dirty="0" smtClean="0"/>
              <a:t> </a:t>
            </a:r>
            <a:r>
              <a:rPr lang="hu-HU" dirty="0" err="1" smtClean="0"/>
              <a:t>IDEs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somewhat</a:t>
            </a:r>
            <a:r>
              <a:rPr lang="hu-HU" dirty="0" smtClean="0"/>
              <a:t> </a:t>
            </a:r>
            <a:r>
              <a:rPr lang="hu-HU" dirty="0" err="1" smtClean="0"/>
              <a:t>alien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Linux </a:t>
            </a:r>
            <a:r>
              <a:rPr lang="hu-HU" dirty="0" err="1" smtClean="0"/>
              <a:t>developer</a:t>
            </a:r>
            <a:r>
              <a:rPr lang="hu-HU" dirty="0" smtClean="0"/>
              <a:t> </a:t>
            </a:r>
            <a:r>
              <a:rPr lang="hu-HU" dirty="0" err="1" smtClean="0"/>
              <a:t>community</a:t>
            </a:r>
            <a:endParaRPr lang="hu-HU" dirty="0" smtClean="0"/>
          </a:p>
          <a:p>
            <a:pPr lvl="1"/>
            <a:r>
              <a:rPr lang="hu-HU" dirty="0" err="1" smtClean="0"/>
              <a:t>Usually</a:t>
            </a:r>
            <a:r>
              <a:rPr lang="hu-HU" dirty="0" smtClean="0"/>
              <a:t> </a:t>
            </a:r>
            <a:r>
              <a:rPr lang="hu-HU" dirty="0" err="1" smtClean="0"/>
              <a:t>toolchains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preferred</a:t>
            </a:r>
            <a:endParaRPr lang="hu-HU" dirty="0"/>
          </a:p>
          <a:p>
            <a:pPr lvl="1"/>
            <a:r>
              <a:rPr lang="hu-HU" dirty="0" err="1" smtClean="0"/>
              <a:t>While</a:t>
            </a:r>
            <a:r>
              <a:rPr lang="hu-HU" dirty="0" smtClean="0"/>
              <a:t> </a:t>
            </a:r>
            <a:r>
              <a:rPr lang="hu-HU" dirty="0" err="1" smtClean="0"/>
              <a:t>there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good</a:t>
            </a:r>
            <a:r>
              <a:rPr lang="hu-HU" dirty="0" smtClean="0"/>
              <a:t> </a:t>
            </a:r>
            <a:r>
              <a:rPr lang="hu-HU" dirty="0" err="1" smtClean="0"/>
              <a:t>IDEs</a:t>
            </a:r>
            <a:r>
              <a:rPr lang="hu-HU" dirty="0" smtClean="0"/>
              <a:t> out </a:t>
            </a:r>
            <a:r>
              <a:rPr lang="hu-HU" dirty="0" err="1" smtClean="0"/>
              <a:t>there</a:t>
            </a:r>
            <a:r>
              <a:rPr lang="hu-HU" dirty="0" smtClean="0"/>
              <a:t>, </a:t>
            </a:r>
            <a:r>
              <a:rPr lang="hu-HU" dirty="0" err="1" smtClean="0"/>
              <a:t>there</a:t>
            </a:r>
            <a:r>
              <a:rPr lang="hu-HU" dirty="0" smtClean="0"/>
              <a:t> is no </a:t>
            </a:r>
            <a:r>
              <a:rPr lang="hu-HU" dirty="0" err="1" smtClean="0"/>
              <a:t>real</a:t>
            </a:r>
            <a:r>
              <a:rPr lang="hu-HU" dirty="0" smtClean="0"/>
              <a:t> </a:t>
            </a:r>
            <a:r>
              <a:rPr lang="hu-HU" dirty="0" err="1" smtClean="0"/>
              <a:t>competition</a:t>
            </a:r>
            <a:endParaRPr lang="hu-HU" dirty="0" smtClean="0"/>
          </a:p>
          <a:p>
            <a:r>
              <a:rPr lang="hu-HU" dirty="0" smtClean="0"/>
              <a:t>A</a:t>
            </a:r>
            <a:r>
              <a:rPr lang="hu-HU" dirty="0"/>
              <a:t> </a:t>
            </a:r>
            <a:r>
              <a:rPr lang="hu-HU" dirty="0" smtClean="0"/>
              <a:t>non-</a:t>
            </a:r>
            <a:r>
              <a:rPr lang="hu-HU" dirty="0" err="1" smtClean="0"/>
              <a:t>exhaustive</a:t>
            </a:r>
            <a:r>
              <a:rPr lang="hu-HU" dirty="0"/>
              <a:t> </a:t>
            </a:r>
            <a:r>
              <a:rPr lang="hu-HU" dirty="0" err="1" smtClean="0"/>
              <a:t>list</a:t>
            </a:r>
            <a:r>
              <a:rPr lang="hu-HU" dirty="0"/>
              <a:t> </a:t>
            </a:r>
            <a:r>
              <a:rPr lang="hu-HU" dirty="0" smtClean="0"/>
              <a:t>of</a:t>
            </a:r>
            <a:r>
              <a:rPr lang="hu-HU" dirty="0"/>
              <a:t> </a:t>
            </a:r>
            <a:r>
              <a:rPr lang="hu-HU" dirty="0" err="1" smtClean="0"/>
              <a:t>decent</a:t>
            </a:r>
            <a:r>
              <a:rPr lang="hu-HU" dirty="0"/>
              <a:t> </a:t>
            </a:r>
            <a:r>
              <a:rPr lang="hu-HU" dirty="0" err="1" smtClean="0"/>
              <a:t>IDEs</a:t>
            </a:r>
            <a:endParaRPr lang="hu-HU" dirty="0" smtClean="0"/>
          </a:p>
          <a:p>
            <a:pPr lvl="1"/>
            <a:r>
              <a:rPr lang="hu-HU" dirty="0" smtClean="0"/>
              <a:t>Qt</a:t>
            </a:r>
            <a:r>
              <a:rPr lang="hu-HU" dirty="0"/>
              <a:t> </a:t>
            </a:r>
            <a:r>
              <a:rPr lang="hu-HU" dirty="0" err="1" smtClean="0"/>
              <a:t>Creator</a:t>
            </a:r>
            <a:endParaRPr lang="hu-HU" dirty="0"/>
          </a:p>
          <a:p>
            <a:pPr lvl="1"/>
            <a:r>
              <a:rPr lang="hu-HU" dirty="0" err="1" smtClean="0"/>
              <a:t>Code</a:t>
            </a:r>
            <a:r>
              <a:rPr lang="hu-HU" dirty="0" smtClean="0"/>
              <a:t>::</a:t>
            </a:r>
            <a:r>
              <a:rPr lang="hu-HU" dirty="0" err="1" smtClean="0"/>
              <a:t>Blocks</a:t>
            </a:r>
            <a:endParaRPr lang="hu-HU" dirty="0" smtClean="0"/>
          </a:p>
          <a:p>
            <a:pPr lvl="1"/>
            <a:r>
              <a:rPr lang="hu-HU" dirty="0" err="1" smtClean="0"/>
              <a:t>Eclipse</a:t>
            </a:r>
            <a:endParaRPr lang="hu-HU" dirty="0" smtClean="0"/>
          </a:p>
          <a:p>
            <a:pPr lvl="1"/>
            <a:r>
              <a:rPr lang="hu-HU" dirty="0" err="1" smtClean="0"/>
              <a:t>KDevelo</a:t>
            </a:r>
            <a:r>
              <a:rPr lang="hu-HU" dirty="0" err="1"/>
              <a:t>p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333126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Qt </a:t>
            </a:r>
            <a:r>
              <a:rPr lang="hu-HU" dirty="0" err="1" smtClean="0"/>
              <a:t>Creator</a:t>
            </a:r>
            <a:endParaRPr lang="hu-HU" dirty="0"/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337930" y="3556583"/>
            <a:ext cx="10482470" cy="2784742"/>
          </a:xfrm>
        </p:spPr>
        <p:txBody>
          <a:bodyPr/>
          <a:lstStyle/>
          <a:p>
            <a:r>
              <a:rPr lang="hu-HU" dirty="0" err="1" smtClean="0"/>
              <a:t>Widespread</a:t>
            </a:r>
            <a:r>
              <a:rPr lang="hu-HU" dirty="0" smtClean="0"/>
              <a:t> IDE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cross</a:t>
            </a:r>
            <a:r>
              <a:rPr lang="hu-HU" dirty="0" smtClean="0"/>
              <a:t>-platform </a:t>
            </a:r>
            <a:r>
              <a:rPr lang="hu-HU" dirty="0" err="1" smtClean="0"/>
              <a:t>development</a:t>
            </a:r>
            <a:endParaRPr lang="hu-HU" dirty="0" smtClean="0"/>
          </a:p>
          <a:p>
            <a:r>
              <a:rPr lang="hu-HU" dirty="0" err="1" smtClean="0"/>
              <a:t>Used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develop</a:t>
            </a:r>
            <a:r>
              <a:rPr lang="hu-HU" dirty="0" smtClean="0"/>
              <a:t> most Qt </a:t>
            </a:r>
            <a:r>
              <a:rPr lang="hu-HU" dirty="0" err="1" smtClean="0"/>
              <a:t>applications</a:t>
            </a:r>
            <a:endParaRPr lang="hu-HU" dirty="0" smtClean="0"/>
          </a:p>
          <a:p>
            <a:r>
              <a:rPr lang="hu-HU" dirty="0" err="1" smtClean="0"/>
              <a:t>Easy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install</a:t>
            </a:r>
            <a:endParaRPr lang="hu-HU" dirty="0"/>
          </a:p>
          <a:p>
            <a:r>
              <a:rPr lang="hu-HU" dirty="0" err="1" smtClean="0"/>
              <a:t>Easy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learn</a:t>
            </a:r>
            <a:endParaRPr lang="hu-HU" dirty="0" smtClean="0"/>
          </a:p>
          <a:p>
            <a:r>
              <a:rPr lang="hu-HU" dirty="0" smtClean="0"/>
              <a:t>Is </a:t>
            </a:r>
            <a:r>
              <a:rPr lang="hu-HU" dirty="0" err="1" smtClean="0"/>
              <a:t>totally</a:t>
            </a:r>
            <a:r>
              <a:rPr lang="hu-HU" dirty="0" smtClean="0"/>
              <a:t> free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developers</a:t>
            </a:r>
            <a:r>
              <a:rPr lang="hu-HU" dirty="0" smtClean="0"/>
              <a:t> of </a:t>
            </a:r>
            <a:r>
              <a:rPr lang="hu-HU" dirty="0" err="1" smtClean="0"/>
              <a:t>open-source</a:t>
            </a:r>
            <a:r>
              <a:rPr lang="hu-HU" dirty="0" smtClean="0"/>
              <a:t> software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2186" y="1365208"/>
            <a:ext cx="3825135" cy="1903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56118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Installing</a:t>
            </a:r>
            <a:r>
              <a:rPr lang="hu-HU" dirty="0" smtClean="0"/>
              <a:t> Qt </a:t>
            </a:r>
            <a:r>
              <a:rPr lang="hu-HU" dirty="0" err="1" smtClean="0"/>
              <a:t>Creator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Ubuntu</a:t>
            </a:r>
            <a:endParaRPr lang="hu-HU" dirty="0" smtClean="0"/>
          </a:p>
          <a:p>
            <a:pPr lvl="1"/>
            <a:r>
              <a:rPr lang="hu-HU" dirty="0" err="1" smtClean="0"/>
              <a:t>sudo</a:t>
            </a:r>
            <a:r>
              <a:rPr lang="hu-HU" dirty="0" smtClean="0"/>
              <a:t> </a:t>
            </a:r>
            <a:r>
              <a:rPr lang="hu-HU" dirty="0" err="1" smtClean="0"/>
              <a:t>apt-get</a:t>
            </a:r>
            <a:r>
              <a:rPr lang="hu-HU" dirty="0" smtClean="0"/>
              <a:t> </a:t>
            </a:r>
            <a:r>
              <a:rPr lang="hu-HU" dirty="0" err="1" smtClean="0"/>
              <a:t>install</a:t>
            </a:r>
            <a:r>
              <a:rPr lang="hu-HU" dirty="0" smtClean="0"/>
              <a:t> </a:t>
            </a:r>
            <a:r>
              <a:rPr lang="hu-HU" dirty="0" err="1" smtClean="0"/>
              <a:t>qtcreator</a:t>
            </a:r>
            <a:endParaRPr lang="hu-HU" dirty="0" smtClean="0"/>
          </a:p>
          <a:p>
            <a:r>
              <a:rPr lang="hu-HU" dirty="0" err="1" smtClean="0"/>
              <a:t>OpenSUSE</a:t>
            </a:r>
            <a:endParaRPr lang="hu-HU" dirty="0"/>
          </a:p>
          <a:p>
            <a:pPr lvl="1"/>
            <a:r>
              <a:rPr lang="hu-HU" dirty="0" err="1" smtClean="0"/>
              <a:t>zypper</a:t>
            </a:r>
            <a:r>
              <a:rPr lang="hu-HU" dirty="0" smtClean="0"/>
              <a:t> </a:t>
            </a:r>
            <a:r>
              <a:rPr lang="hu-HU" dirty="0" err="1" smtClean="0"/>
              <a:t>install</a:t>
            </a:r>
            <a:r>
              <a:rPr lang="hu-HU" dirty="0" smtClean="0"/>
              <a:t> qt-</a:t>
            </a:r>
            <a:r>
              <a:rPr lang="hu-HU" dirty="0" err="1" smtClean="0"/>
              <a:t>creator</a:t>
            </a:r>
            <a:endParaRPr lang="hu-HU" dirty="0" smtClean="0"/>
          </a:p>
          <a:p>
            <a:r>
              <a:rPr lang="hu-HU" dirty="0" err="1" smtClean="0"/>
              <a:t>Scientific</a:t>
            </a:r>
            <a:r>
              <a:rPr lang="hu-HU" dirty="0" smtClean="0"/>
              <a:t> Linux</a:t>
            </a:r>
          </a:p>
          <a:p>
            <a:pPr lvl="1"/>
            <a:r>
              <a:rPr lang="hu-HU" dirty="0" err="1" smtClean="0"/>
              <a:t>Yum</a:t>
            </a:r>
            <a:r>
              <a:rPr lang="hu-HU" dirty="0" smtClean="0"/>
              <a:t> </a:t>
            </a:r>
            <a:r>
              <a:rPr lang="hu-HU" dirty="0" err="1" smtClean="0"/>
              <a:t>install</a:t>
            </a:r>
            <a:r>
              <a:rPr lang="hu-HU" dirty="0"/>
              <a:t> </a:t>
            </a:r>
            <a:r>
              <a:rPr lang="hu-HU" dirty="0" smtClean="0"/>
              <a:t>qt-</a:t>
            </a:r>
            <a:r>
              <a:rPr lang="hu-HU" dirty="0" err="1" smtClean="0"/>
              <a:t>creato</a:t>
            </a:r>
            <a:r>
              <a:rPr lang="hu-HU" dirty="0" err="1"/>
              <a:t>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7480265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How</a:t>
            </a:r>
            <a:r>
              <a:rPr lang="hu-HU" dirty="0" smtClean="0"/>
              <a:t> it </a:t>
            </a:r>
            <a:r>
              <a:rPr lang="hu-HU" dirty="0" err="1" smtClean="0"/>
              <a:t>looks</a:t>
            </a:r>
            <a:r>
              <a:rPr lang="hu-HU" dirty="0" smtClean="0"/>
              <a:t> </a:t>
            </a:r>
            <a:r>
              <a:rPr lang="hu-HU" dirty="0" err="1" smtClean="0"/>
              <a:t>like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37930" y="1306284"/>
            <a:ext cx="3587976" cy="5035041"/>
          </a:xfrm>
        </p:spPr>
        <p:txBody>
          <a:bodyPr/>
          <a:lstStyle/>
          <a:p>
            <a:r>
              <a:rPr lang="hu-HU" dirty="0" smtClean="0"/>
              <a:t>Text editor </a:t>
            </a:r>
            <a:r>
              <a:rPr lang="hu-HU" dirty="0" err="1" smtClean="0"/>
              <a:t>usually</a:t>
            </a:r>
            <a:r>
              <a:rPr lang="hu-HU" dirty="0" smtClean="0"/>
              <a:t> </a:t>
            </a:r>
            <a:r>
              <a:rPr lang="hu-HU" dirty="0" err="1" smtClean="0"/>
              <a:t>dominates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UI</a:t>
            </a:r>
          </a:p>
          <a:p>
            <a:r>
              <a:rPr lang="hu-HU" dirty="0" err="1" smtClean="0"/>
              <a:t>Code</a:t>
            </a:r>
            <a:r>
              <a:rPr lang="hu-HU" dirty="0"/>
              <a:t> </a:t>
            </a:r>
            <a:r>
              <a:rPr lang="hu-HU" dirty="0" err="1" smtClean="0"/>
              <a:t>completio</a:t>
            </a:r>
            <a:r>
              <a:rPr lang="hu-HU" dirty="0" err="1"/>
              <a:t>n</a:t>
            </a:r>
            <a:endParaRPr lang="hu-HU" dirty="0" smtClean="0"/>
          </a:p>
          <a:p>
            <a:r>
              <a:rPr lang="hu-HU" dirty="0" smtClean="0"/>
              <a:t>Visual </a:t>
            </a:r>
            <a:r>
              <a:rPr lang="hu-HU" dirty="0" err="1" smtClean="0"/>
              <a:t>representation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build</a:t>
            </a:r>
            <a:r>
              <a:rPr lang="hu-HU" dirty="0" smtClean="0"/>
              <a:t> </a:t>
            </a:r>
            <a:r>
              <a:rPr lang="hu-HU" dirty="0" err="1" smtClean="0"/>
              <a:t>system</a:t>
            </a:r>
            <a:endParaRPr lang="hu-HU" dirty="0" smtClean="0"/>
          </a:p>
          <a:p>
            <a:r>
              <a:rPr lang="hu-HU" dirty="0" err="1" smtClean="0"/>
              <a:t>Debug</a:t>
            </a:r>
            <a:r>
              <a:rPr lang="hu-HU" dirty="0" smtClean="0"/>
              <a:t> </a:t>
            </a:r>
            <a:r>
              <a:rPr lang="hu-HU" dirty="0" err="1" smtClean="0"/>
              <a:t>code</a:t>
            </a:r>
            <a:r>
              <a:rPr lang="hu-HU" dirty="0" smtClean="0"/>
              <a:t> </a:t>
            </a:r>
            <a:r>
              <a:rPr lang="hu-HU" dirty="0" err="1" smtClean="0"/>
              <a:t>visually</a:t>
            </a:r>
            <a:endParaRPr lang="hu-HU" dirty="0" smtClean="0"/>
          </a:p>
          <a:p>
            <a:r>
              <a:rPr lang="hu-HU" dirty="0" err="1" smtClean="0"/>
              <a:t>Create</a:t>
            </a:r>
            <a:r>
              <a:rPr lang="hu-HU" dirty="0"/>
              <a:t> </a:t>
            </a:r>
            <a:r>
              <a:rPr lang="hu-HU" dirty="0" err="1" smtClean="0"/>
              <a:t>portable</a:t>
            </a:r>
            <a:r>
              <a:rPr lang="hu-HU" dirty="0"/>
              <a:t> </a:t>
            </a:r>
            <a:r>
              <a:rPr lang="hu-HU" dirty="0" err="1" smtClean="0"/>
              <a:t>projects</a:t>
            </a:r>
            <a:endParaRPr lang="hu-HU" dirty="0" smtClean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5906" y="1176852"/>
            <a:ext cx="6894494" cy="5164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828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How</a:t>
            </a:r>
            <a:r>
              <a:rPr lang="hu-HU" dirty="0"/>
              <a:t> </a:t>
            </a:r>
            <a:r>
              <a:rPr lang="hu-HU" dirty="0" err="1"/>
              <a:t>does</a:t>
            </a:r>
            <a:r>
              <a:rPr lang="hu-HU" dirty="0"/>
              <a:t> a C++ </a:t>
            </a:r>
            <a:r>
              <a:rPr lang="hu-HU" dirty="0" err="1"/>
              <a:t>application</a:t>
            </a:r>
            <a:r>
              <a:rPr lang="hu-HU" dirty="0"/>
              <a:t> </a:t>
            </a:r>
            <a:r>
              <a:rPr lang="hu-HU" dirty="0" err="1"/>
              <a:t>compile</a:t>
            </a:r>
            <a:r>
              <a:rPr lang="hu-HU" dirty="0"/>
              <a:t>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Linking an </a:t>
            </a:r>
            <a:r>
              <a:rPr lang="hu-HU" dirty="0" err="1" smtClean="0"/>
              <a:t>executable</a:t>
            </a:r>
            <a:endParaRPr lang="hu-HU" dirty="0" smtClean="0"/>
          </a:p>
          <a:p>
            <a:pPr lvl="1"/>
            <a:r>
              <a:rPr lang="hu-HU" dirty="0" smtClean="0"/>
              <a:t>The </a:t>
            </a:r>
            <a:r>
              <a:rPr lang="hu-HU" dirty="0" err="1" smtClean="0"/>
              <a:t>linker</a:t>
            </a:r>
            <a:r>
              <a:rPr lang="hu-HU" dirty="0" smtClean="0"/>
              <a:t> </a:t>
            </a:r>
            <a:r>
              <a:rPr lang="hu-HU" dirty="0" err="1" smtClean="0"/>
              <a:t>inspects</a:t>
            </a:r>
            <a:r>
              <a:rPr lang="hu-HU" dirty="0" smtClean="0"/>
              <a:t> </a:t>
            </a:r>
            <a:r>
              <a:rPr lang="hu-HU" dirty="0" err="1" smtClean="0"/>
              <a:t>all</a:t>
            </a:r>
            <a:r>
              <a:rPr lang="hu-HU" dirty="0" smtClean="0"/>
              <a:t> </a:t>
            </a:r>
            <a:r>
              <a:rPr lang="hu-HU" dirty="0" err="1" smtClean="0"/>
              <a:t>object</a:t>
            </a:r>
            <a:r>
              <a:rPr lang="hu-HU" dirty="0" smtClean="0"/>
              <a:t> </a:t>
            </a:r>
            <a:r>
              <a:rPr lang="hu-HU" dirty="0" err="1" smtClean="0"/>
              <a:t>files</a:t>
            </a:r>
            <a:r>
              <a:rPr lang="hu-HU" dirty="0" smtClean="0"/>
              <a:t>, and </a:t>
            </a:r>
            <a:r>
              <a:rPr lang="hu-HU" dirty="0" err="1" smtClean="0"/>
              <a:t>looks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a </a:t>
            </a:r>
            <a:r>
              <a:rPr lang="hu-HU" dirty="0" err="1" smtClean="0"/>
              <a:t>special</a:t>
            </a:r>
            <a:r>
              <a:rPr lang="hu-HU" dirty="0" smtClean="0"/>
              <a:t> </a:t>
            </a:r>
            <a:r>
              <a:rPr lang="hu-HU" dirty="0" err="1" smtClean="0"/>
              <a:t>function</a:t>
            </a:r>
            <a:r>
              <a:rPr lang="hu-HU" dirty="0" smtClean="0"/>
              <a:t> (</a:t>
            </a:r>
            <a:r>
              <a:rPr lang="hu-HU" dirty="0" err="1" smtClean="0"/>
              <a:t>called</a:t>
            </a:r>
            <a:r>
              <a:rPr lang="hu-HU" dirty="0" smtClean="0"/>
              <a:t> main)</a:t>
            </a:r>
          </a:p>
          <a:p>
            <a:pPr lvl="1"/>
            <a:r>
              <a:rPr lang="hu-HU" dirty="0" err="1" smtClean="0"/>
              <a:t>Checks</a:t>
            </a:r>
            <a:r>
              <a:rPr lang="hu-HU" dirty="0" smtClean="0"/>
              <a:t> </a:t>
            </a:r>
            <a:r>
              <a:rPr lang="hu-HU" dirty="0" err="1" smtClean="0"/>
              <a:t>which</a:t>
            </a:r>
            <a:r>
              <a:rPr lang="hu-HU" dirty="0" smtClean="0"/>
              <a:t> </a:t>
            </a:r>
            <a:r>
              <a:rPr lang="hu-HU" dirty="0" err="1" smtClean="0"/>
              <a:t>functions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actually</a:t>
            </a:r>
            <a:r>
              <a:rPr lang="hu-HU" dirty="0" smtClean="0"/>
              <a:t> </a:t>
            </a:r>
            <a:r>
              <a:rPr lang="hu-HU" dirty="0" err="1" smtClean="0"/>
              <a:t>needed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/>
              <a:t> </a:t>
            </a:r>
            <a:r>
              <a:rPr lang="hu-HU" dirty="0" err="1" smtClean="0"/>
              <a:t>create</a:t>
            </a:r>
            <a:r>
              <a:rPr lang="hu-HU" dirty="0" smtClean="0"/>
              <a:t> a </a:t>
            </a:r>
            <a:r>
              <a:rPr lang="hu-HU" dirty="0" err="1" smtClean="0"/>
              <a:t>functional</a:t>
            </a:r>
            <a:r>
              <a:rPr lang="hu-HU" dirty="0" smtClean="0"/>
              <a:t> </a:t>
            </a:r>
            <a:r>
              <a:rPr lang="hu-HU" dirty="0" err="1" smtClean="0"/>
              <a:t>executable</a:t>
            </a:r>
            <a:r>
              <a:rPr lang="hu-HU" dirty="0" smtClean="0"/>
              <a:t> and </a:t>
            </a:r>
            <a:r>
              <a:rPr lang="hu-HU" dirty="0" err="1" smtClean="0"/>
              <a:t>throw</a:t>
            </a:r>
            <a:r>
              <a:rPr lang="hu-HU" dirty="0" smtClean="0"/>
              <a:t> </a:t>
            </a:r>
            <a:r>
              <a:rPr lang="hu-HU" dirty="0" err="1" smtClean="0"/>
              <a:t>away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rest</a:t>
            </a:r>
          </a:p>
          <a:p>
            <a:pPr lvl="1"/>
            <a:r>
              <a:rPr lang="hu-HU" dirty="0" err="1"/>
              <a:t>If</a:t>
            </a:r>
            <a:r>
              <a:rPr lang="hu-HU" dirty="0"/>
              <a:t> </a:t>
            </a:r>
            <a:r>
              <a:rPr lang="hu-HU" dirty="0" err="1"/>
              <a:t>some</a:t>
            </a:r>
            <a:r>
              <a:rPr lang="hu-HU" dirty="0"/>
              <a:t> </a:t>
            </a:r>
            <a:r>
              <a:rPr lang="hu-HU" dirty="0" err="1"/>
              <a:t>library</a:t>
            </a:r>
            <a:r>
              <a:rPr lang="hu-HU" dirty="0"/>
              <a:t> is </a:t>
            </a:r>
            <a:r>
              <a:rPr lang="hu-HU" dirty="0" err="1"/>
              <a:t>marked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smtClean="0"/>
              <a:t>linking, </a:t>
            </a:r>
            <a:r>
              <a:rPr lang="hu-HU" dirty="0" err="1" smtClean="0"/>
              <a:t>include</a:t>
            </a:r>
            <a:r>
              <a:rPr lang="hu-HU" dirty="0" smtClean="0"/>
              <a:t> </a:t>
            </a:r>
            <a:r>
              <a:rPr lang="hu-HU" dirty="0" err="1" smtClean="0"/>
              <a:t>those</a:t>
            </a:r>
            <a:r>
              <a:rPr lang="hu-HU" dirty="0" smtClean="0"/>
              <a:t> </a:t>
            </a:r>
            <a:r>
              <a:rPr lang="hu-HU" dirty="0" err="1" smtClean="0"/>
              <a:t>symbols</a:t>
            </a:r>
            <a:r>
              <a:rPr lang="hu-HU" dirty="0" smtClean="0"/>
              <a:t> </a:t>
            </a:r>
            <a:r>
              <a:rPr lang="hu-HU" dirty="0" err="1" smtClean="0"/>
              <a:t>too</a:t>
            </a:r>
            <a:endParaRPr lang="hu-HU" dirty="0" smtClean="0"/>
          </a:p>
          <a:p>
            <a:pPr lvl="1"/>
            <a:r>
              <a:rPr lang="hu-HU" dirty="0" err="1" smtClean="0"/>
              <a:t>Some</a:t>
            </a:r>
            <a:r>
              <a:rPr lang="hu-HU" dirty="0" smtClean="0"/>
              <a:t> </a:t>
            </a:r>
            <a:r>
              <a:rPr lang="hu-HU" dirty="0" err="1" smtClean="0"/>
              <a:t>functions</a:t>
            </a:r>
            <a:r>
              <a:rPr lang="hu-HU" dirty="0" smtClean="0"/>
              <a:t> </a:t>
            </a:r>
            <a:r>
              <a:rPr lang="hu-HU" dirty="0" err="1" smtClean="0"/>
              <a:t>may</a:t>
            </a:r>
            <a:r>
              <a:rPr lang="hu-HU" dirty="0" smtClean="0"/>
              <a:t> be </a:t>
            </a:r>
            <a:r>
              <a:rPr lang="hu-HU" dirty="0" err="1" smtClean="0"/>
              <a:t>compiled</a:t>
            </a:r>
            <a:r>
              <a:rPr lang="hu-HU" dirty="0"/>
              <a:t> </a:t>
            </a:r>
            <a:r>
              <a:rPr lang="hu-HU" dirty="0" err="1" smtClean="0"/>
              <a:t>multiple</a:t>
            </a:r>
            <a:r>
              <a:rPr lang="hu-HU" dirty="0" smtClean="0"/>
              <a:t> </a:t>
            </a:r>
            <a:r>
              <a:rPr lang="hu-HU" dirty="0" err="1" smtClean="0"/>
              <a:t>times</a:t>
            </a:r>
            <a:endParaRPr lang="hu-HU" dirty="0" smtClean="0"/>
          </a:p>
          <a:p>
            <a:pPr lvl="2"/>
            <a:r>
              <a:rPr lang="hu-HU" dirty="0" err="1" smtClean="0"/>
              <a:t>If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binaries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same</a:t>
            </a:r>
            <a:r>
              <a:rPr lang="hu-HU" dirty="0" smtClean="0"/>
              <a:t> </a:t>
            </a:r>
            <a:r>
              <a:rPr lang="hu-HU" dirty="0" err="1" smtClean="0"/>
              <a:t>symbol</a:t>
            </a:r>
            <a:r>
              <a:rPr lang="hu-HU" dirty="0" smtClean="0"/>
              <a:t> </a:t>
            </a:r>
            <a:r>
              <a:rPr lang="hu-HU" dirty="0" err="1" smtClean="0"/>
              <a:t>match</a:t>
            </a:r>
            <a:r>
              <a:rPr lang="hu-HU" dirty="0" smtClean="0"/>
              <a:t>, </a:t>
            </a:r>
            <a:r>
              <a:rPr lang="hu-HU" dirty="0" err="1" smtClean="0"/>
              <a:t>throw</a:t>
            </a:r>
            <a:r>
              <a:rPr lang="hu-HU" dirty="0" smtClean="0"/>
              <a:t> </a:t>
            </a:r>
            <a:r>
              <a:rPr lang="hu-HU" dirty="0" err="1" smtClean="0"/>
              <a:t>away</a:t>
            </a:r>
            <a:r>
              <a:rPr lang="hu-HU" dirty="0" smtClean="0"/>
              <a:t> </a:t>
            </a:r>
            <a:r>
              <a:rPr lang="hu-HU" dirty="0" err="1" smtClean="0"/>
              <a:t>all</a:t>
            </a:r>
            <a:r>
              <a:rPr lang="hu-HU" dirty="0" smtClean="0"/>
              <a:t> </a:t>
            </a:r>
            <a:r>
              <a:rPr lang="hu-HU" dirty="0" err="1" smtClean="0"/>
              <a:t>but</a:t>
            </a:r>
            <a:r>
              <a:rPr lang="hu-HU" dirty="0" smtClean="0"/>
              <a:t> </a:t>
            </a:r>
            <a:r>
              <a:rPr lang="hu-HU" dirty="0" err="1" smtClean="0"/>
              <a:t>one</a:t>
            </a:r>
            <a:endParaRPr lang="hu-HU" dirty="0" smtClean="0"/>
          </a:p>
          <a:p>
            <a:pPr lvl="2"/>
            <a:r>
              <a:rPr lang="hu-HU" dirty="0" err="1" smtClean="0"/>
              <a:t>If</a:t>
            </a:r>
            <a:r>
              <a:rPr lang="hu-HU" dirty="0" smtClean="0"/>
              <a:t> </a:t>
            </a:r>
            <a:r>
              <a:rPr lang="hu-HU" dirty="0" err="1" smtClean="0"/>
              <a:t>they</a:t>
            </a:r>
            <a:r>
              <a:rPr lang="hu-HU" dirty="0" smtClean="0"/>
              <a:t> </a:t>
            </a:r>
            <a:r>
              <a:rPr lang="hu-HU" dirty="0" err="1" smtClean="0"/>
              <a:t>mismatch</a:t>
            </a:r>
            <a:r>
              <a:rPr lang="hu-HU" dirty="0" smtClean="0"/>
              <a:t>, </a:t>
            </a:r>
            <a:r>
              <a:rPr lang="hu-HU" dirty="0" err="1" smtClean="0"/>
              <a:t>throw</a:t>
            </a:r>
            <a:r>
              <a:rPr lang="hu-HU" dirty="0" smtClean="0"/>
              <a:t> a link </a:t>
            </a:r>
            <a:r>
              <a:rPr lang="hu-HU" dirty="0" err="1" smtClean="0"/>
              <a:t>time</a:t>
            </a:r>
            <a:r>
              <a:rPr lang="hu-HU" dirty="0" smtClean="0"/>
              <a:t> </a:t>
            </a:r>
            <a:r>
              <a:rPr lang="hu-HU" dirty="0" err="1" smtClean="0"/>
              <a:t>error</a:t>
            </a:r>
            <a:endParaRPr lang="hu-HU" dirty="0" smtClean="0"/>
          </a:p>
          <a:p>
            <a:pPr lvl="1"/>
            <a:r>
              <a:rPr lang="hu-HU" dirty="0" err="1" smtClean="0"/>
              <a:t>If</a:t>
            </a:r>
            <a:r>
              <a:rPr lang="hu-HU" dirty="0" smtClean="0"/>
              <a:t> </a:t>
            </a:r>
            <a:r>
              <a:rPr lang="hu-HU" dirty="0" err="1" smtClean="0"/>
              <a:t>there</a:t>
            </a:r>
            <a:r>
              <a:rPr lang="hu-HU" dirty="0" smtClean="0"/>
              <a:t> is </a:t>
            </a:r>
            <a:r>
              <a:rPr lang="hu-HU" dirty="0" err="1" smtClean="0"/>
              <a:t>some</a:t>
            </a:r>
            <a:r>
              <a:rPr lang="hu-HU" dirty="0" smtClean="0"/>
              <a:t> </a:t>
            </a:r>
            <a:r>
              <a:rPr lang="hu-HU" dirty="0" err="1" smtClean="0"/>
              <a:t>symbol</a:t>
            </a:r>
            <a:r>
              <a:rPr lang="hu-HU" dirty="0" smtClean="0"/>
              <a:t> </a:t>
            </a:r>
            <a:r>
              <a:rPr lang="hu-HU" dirty="0" err="1" smtClean="0"/>
              <a:t>missing</a:t>
            </a:r>
            <a:r>
              <a:rPr lang="hu-HU" dirty="0" smtClean="0"/>
              <a:t>, </a:t>
            </a:r>
            <a:r>
              <a:rPr lang="hu-HU" dirty="0" err="1" smtClean="0"/>
              <a:t>throw</a:t>
            </a:r>
            <a:r>
              <a:rPr lang="hu-HU" dirty="0" smtClean="0"/>
              <a:t> a link </a:t>
            </a:r>
            <a:r>
              <a:rPr lang="hu-HU" dirty="0" err="1" smtClean="0"/>
              <a:t>time</a:t>
            </a:r>
            <a:r>
              <a:rPr lang="hu-HU" dirty="0" smtClean="0"/>
              <a:t> </a:t>
            </a:r>
            <a:r>
              <a:rPr lang="hu-HU" dirty="0" err="1" smtClean="0"/>
              <a:t>error</a:t>
            </a:r>
            <a:endParaRPr lang="hu-HU" dirty="0" smtClean="0"/>
          </a:p>
          <a:p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separating</a:t>
            </a:r>
            <a:r>
              <a:rPr lang="hu-HU" dirty="0" smtClean="0"/>
              <a:t> </a:t>
            </a:r>
            <a:r>
              <a:rPr lang="hu-HU" dirty="0" err="1" smtClean="0"/>
              <a:t>code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headers</a:t>
            </a:r>
            <a:r>
              <a:rPr lang="hu-HU" dirty="0" smtClean="0"/>
              <a:t> and </a:t>
            </a:r>
            <a:r>
              <a:rPr lang="hu-HU" dirty="0" err="1" smtClean="0"/>
              <a:t>sources</a:t>
            </a:r>
            <a:r>
              <a:rPr lang="hu-HU" dirty="0" smtClean="0"/>
              <a:t>, we </a:t>
            </a:r>
            <a:r>
              <a:rPr lang="hu-HU" dirty="0" err="1" smtClean="0"/>
              <a:t>minimize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chance</a:t>
            </a:r>
            <a:r>
              <a:rPr lang="hu-HU" dirty="0" smtClean="0"/>
              <a:t> of </a:t>
            </a:r>
            <a:r>
              <a:rPr lang="hu-HU" dirty="0" err="1" smtClean="0"/>
              <a:t>compiling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same</a:t>
            </a:r>
            <a:r>
              <a:rPr lang="hu-HU" dirty="0" smtClean="0"/>
              <a:t> </a:t>
            </a:r>
            <a:r>
              <a:rPr lang="hu-HU" dirty="0" err="1" smtClean="0"/>
              <a:t>function</a:t>
            </a:r>
            <a:r>
              <a:rPr lang="hu-HU" dirty="0" smtClean="0"/>
              <a:t> </a:t>
            </a:r>
            <a:r>
              <a:rPr lang="hu-HU" dirty="0" err="1" smtClean="0"/>
              <a:t>multiple</a:t>
            </a:r>
            <a:r>
              <a:rPr lang="hu-HU" dirty="0" smtClean="0"/>
              <a:t> </a:t>
            </a:r>
            <a:r>
              <a:rPr lang="hu-HU" dirty="0" err="1" smtClean="0"/>
              <a:t>times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833315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Static</a:t>
            </a:r>
            <a:r>
              <a:rPr lang="hu-HU" dirty="0" smtClean="0"/>
              <a:t> versus </a:t>
            </a:r>
            <a:r>
              <a:rPr lang="hu-HU" dirty="0" err="1" smtClean="0"/>
              <a:t>dynamic</a:t>
            </a:r>
            <a:r>
              <a:rPr lang="hu-HU" dirty="0" smtClean="0"/>
              <a:t> </a:t>
            </a:r>
            <a:r>
              <a:rPr lang="hu-HU" dirty="0" err="1" smtClean="0"/>
              <a:t>libraries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55600" y="1228318"/>
            <a:ext cx="5157787" cy="823912"/>
          </a:xfrm>
        </p:spPr>
        <p:txBody>
          <a:bodyPr/>
          <a:lstStyle/>
          <a:p>
            <a:r>
              <a:rPr lang="hu-HU" dirty="0" err="1" smtClean="0"/>
              <a:t>Static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355600" y="2052230"/>
            <a:ext cx="5157787" cy="3684588"/>
          </a:xfrm>
        </p:spPr>
        <p:txBody>
          <a:bodyPr/>
          <a:lstStyle/>
          <a:p>
            <a:r>
              <a:rPr lang="hu-HU" dirty="0" smtClean="0"/>
              <a:t>Linking </a:t>
            </a:r>
            <a:r>
              <a:rPr lang="hu-HU" dirty="0" err="1" smtClean="0"/>
              <a:t>statically</a:t>
            </a:r>
            <a:r>
              <a:rPr lang="hu-HU" dirty="0" smtClean="0"/>
              <a:t> </a:t>
            </a:r>
            <a:r>
              <a:rPr lang="hu-HU" dirty="0" err="1" smtClean="0"/>
              <a:t>triggers</a:t>
            </a:r>
            <a:r>
              <a:rPr lang="hu-HU" dirty="0" smtClean="0"/>
              <a:t> </a:t>
            </a:r>
            <a:r>
              <a:rPr lang="hu-HU" dirty="0" err="1" smtClean="0"/>
              <a:t>inclusion</a:t>
            </a:r>
            <a:r>
              <a:rPr lang="hu-HU" dirty="0" smtClean="0"/>
              <a:t> of </a:t>
            </a:r>
            <a:r>
              <a:rPr lang="hu-HU" dirty="0" err="1" smtClean="0"/>
              <a:t>symbols</a:t>
            </a:r>
            <a:r>
              <a:rPr lang="hu-HU" dirty="0" smtClean="0"/>
              <a:t> </a:t>
            </a:r>
            <a:r>
              <a:rPr lang="hu-HU" dirty="0" err="1" smtClean="0"/>
              <a:t>directly</a:t>
            </a:r>
            <a:r>
              <a:rPr lang="hu-HU" dirty="0" smtClean="0"/>
              <a:t> </a:t>
            </a:r>
            <a:r>
              <a:rPr lang="hu-HU" dirty="0" err="1" smtClean="0"/>
              <a:t>into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executable</a:t>
            </a:r>
            <a:endParaRPr lang="hu-HU" dirty="0" smtClean="0"/>
          </a:p>
          <a:p>
            <a:r>
              <a:rPr lang="hu-HU" dirty="0" err="1" smtClean="0"/>
              <a:t>Results</a:t>
            </a:r>
            <a:r>
              <a:rPr lang="hu-HU" dirty="0" smtClean="0"/>
              <a:t> in </a:t>
            </a:r>
            <a:r>
              <a:rPr lang="hu-HU" dirty="0" err="1" smtClean="0"/>
              <a:t>faster</a:t>
            </a:r>
            <a:r>
              <a:rPr lang="hu-HU" dirty="0" smtClean="0"/>
              <a:t> </a:t>
            </a:r>
            <a:r>
              <a:rPr lang="hu-HU" dirty="0" err="1" smtClean="0"/>
              <a:t>code</a:t>
            </a:r>
            <a:endParaRPr lang="hu-HU" dirty="0" smtClean="0"/>
          </a:p>
          <a:p>
            <a:r>
              <a:rPr lang="hu-HU" dirty="0" err="1" smtClean="0"/>
              <a:t>If</a:t>
            </a:r>
            <a:r>
              <a:rPr lang="hu-HU" dirty="0" smtClean="0"/>
              <a:t> </a:t>
            </a:r>
            <a:r>
              <a:rPr lang="hu-HU" dirty="0" err="1" smtClean="0"/>
              <a:t>many</a:t>
            </a:r>
            <a:r>
              <a:rPr lang="hu-HU" dirty="0" smtClean="0"/>
              <a:t> </a:t>
            </a:r>
            <a:r>
              <a:rPr lang="hu-HU" dirty="0" err="1" smtClean="0"/>
              <a:t>executables</a:t>
            </a:r>
            <a:r>
              <a:rPr lang="hu-HU" dirty="0" smtClean="0"/>
              <a:t> </a:t>
            </a:r>
            <a:r>
              <a:rPr lang="hu-HU" dirty="0" err="1" smtClean="0"/>
              <a:t>refer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same</a:t>
            </a:r>
            <a:r>
              <a:rPr lang="hu-HU" dirty="0" smtClean="0"/>
              <a:t> </a:t>
            </a:r>
            <a:r>
              <a:rPr lang="hu-HU" dirty="0" err="1" smtClean="0"/>
              <a:t>library</a:t>
            </a:r>
            <a:r>
              <a:rPr lang="hu-HU" dirty="0" smtClean="0"/>
              <a:t>, </a:t>
            </a:r>
            <a:r>
              <a:rPr lang="hu-HU" dirty="0" err="1" smtClean="0"/>
              <a:t>they</a:t>
            </a:r>
            <a:r>
              <a:rPr lang="hu-HU" dirty="0" smtClean="0"/>
              <a:t> </a:t>
            </a:r>
            <a:r>
              <a:rPr lang="hu-HU" dirty="0" err="1" smtClean="0"/>
              <a:t>all</a:t>
            </a:r>
            <a:r>
              <a:rPr lang="hu-HU" dirty="0" smtClean="0"/>
              <a:t> </a:t>
            </a:r>
            <a:r>
              <a:rPr lang="hu-HU" dirty="0" err="1" smtClean="0"/>
              <a:t>include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same</a:t>
            </a:r>
            <a:r>
              <a:rPr lang="hu-HU" dirty="0" smtClean="0"/>
              <a:t> </a:t>
            </a:r>
            <a:r>
              <a:rPr lang="hu-HU" dirty="0" err="1" smtClean="0"/>
              <a:t>code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688012" y="1228318"/>
            <a:ext cx="5183188" cy="823912"/>
          </a:xfrm>
        </p:spPr>
        <p:txBody>
          <a:bodyPr/>
          <a:lstStyle/>
          <a:p>
            <a:r>
              <a:rPr lang="hu-HU" dirty="0" err="1" smtClean="0"/>
              <a:t>Dynamic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688012" y="2052230"/>
            <a:ext cx="5183188" cy="3684588"/>
          </a:xfrm>
        </p:spPr>
        <p:txBody>
          <a:bodyPr/>
          <a:lstStyle/>
          <a:p>
            <a:r>
              <a:rPr lang="hu-HU" dirty="0" smtClean="0"/>
              <a:t>Linking </a:t>
            </a:r>
            <a:r>
              <a:rPr lang="hu-HU" dirty="0" err="1" smtClean="0"/>
              <a:t>dynamically</a:t>
            </a:r>
            <a:r>
              <a:rPr lang="hu-HU" dirty="0" smtClean="0"/>
              <a:t> </a:t>
            </a:r>
            <a:r>
              <a:rPr lang="hu-HU" dirty="0" err="1" smtClean="0"/>
              <a:t>triggers</a:t>
            </a:r>
            <a:r>
              <a:rPr lang="hu-HU" dirty="0" smtClean="0"/>
              <a:t> </a:t>
            </a:r>
            <a:r>
              <a:rPr lang="hu-HU" dirty="0" err="1" smtClean="0"/>
              <a:t>including</a:t>
            </a:r>
            <a:r>
              <a:rPr lang="hu-HU" dirty="0" smtClean="0"/>
              <a:t> </a:t>
            </a:r>
            <a:r>
              <a:rPr lang="hu-HU" dirty="0" err="1" smtClean="0"/>
              <a:t>only</a:t>
            </a:r>
            <a:r>
              <a:rPr lang="hu-HU" dirty="0" smtClean="0"/>
              <a:t> a </a:t>
            </a:r>
            <a:r>
              <a:rPr lang="hu-HU" dirty="0" err="1" smtClean="0"/>
              <a:t>reference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symbol</a:t>
            </a:r>
            <a:endParaRPr lang="hu-HU" dirty="0" smtClean="0"/>
          </a:p>
          <a:p>
            <a:r>
              <a:rPr lang="hu-HU" dirty="0" err="1" smtClean="0"/>
              <a:t>Results</a:t>
            </a:r>
            <a:r>
              <a:rPr lang="hu-HU" dirty="0" smtClean="0"/>
              <a:t> in </a:t>
            </a:r>
            <a:r>
              <a:rPr lang="hu-HU" dirty="0" err="1" smtClean="0"/>
              <a:t>smaller</a:t>
            </a:r>
            <a:r>
              <a:rPr lang="hu-HU" dirty="0" smtClean="0"/>
              <a:t> </a:t>
            </a:r>
            <a:r>
              <a:rPr lang="hu-HU" dirty="0" err="1" smtClean="0"/>
              <a:t>executable</a:t>
            </a:r>
            <a:endParaRPr lang="hu-HU" dirty="0" smtClean="0"/>
          </a:p>
          <a:p>
            <a:r>
              <a:rPr lang="hu-HU" dirty="0" err="1" smtClean="0"/>
              <a:t>If</a:t>
            </a:r>
            <a:r>
              <a:rPr lang="hu-HU" dirty="0" smtClean="0"/>
              <a:t> </a:t>
            </a:r>
            <a:r>
              <a:rPr lang="hu-HU" dirty="0" err="1" smtClean="0"/>
              <a:t>many</a:t>
            </a:r>
            <a:r>
              <a:rPr lang="hu-HU" dirty="0" smtClean="0"/>
              <a:t> </a:t>
            </a:r>
            <a:r>
              <a:rPr lang="hu-HU" dirty="0" err="1" smtClean="0"/>
              <a:t>executable</a:t>
            </a:r>
            <a:r>
              <a:rPr lang="hu-HU" dirty="0" smtClean="0"/>
              <a:t> </a:t>
            </a:r>
            <a:r>
              <a:rPr lang="hu-HU" dirty="0" err="1" smtClean="0"/>
              <a:t>refer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same</a:t>
            </a:r>
            <a:r>
              <a:rPr lang="hu-HU" dirty="0" smtClean="0"/>
              <a:t> </a:t>
            </a:r>
            <a:r>
              <a:rPr lang="hu-HU" dirty="0" err="1" smtClean="0"/>
              <a:t>library</a:t>
            </a:r>
            <a:r>
              <a:rPr lang="hu-HU" dirty="0" smtClean="0"/>
              <a:t>,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code</a:t>
            </a:r>
            <a:r>
              <a:rPr lang="hu-HU" dirty="0" smtClean="0"/>
              <a:t> </a:t>
            </a:r>
            <a:r>
              <a:rPr lang="hu-HU" dirty="0" err="1" smtClean="0"/>
              <a:t>exists</a:t>
            </a:r>
            <a:r>
              <a:rPr lang="hu-HU" dirty="0" smtClean="0"/>
              <a:t> </a:t>
            </a:r>
            <a:r>
              <a:rPr lang="hu-HU" dirty="0" err="1" smtClean="0"/>
              <a:t>only</a:t>
            </a:r>
            <a:r>
              <a:rPr lang="hu-HU" dirty="0" smtClean="0"/>
              <a:t> </a:t>
            </a:r>
            <a:r>
              <a:rPr lang="hu-HU" dirty="0" err="1" smtClean="0"/>
              <a:t>once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disk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33071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What</a:t>
            </a:r>
            <a:r>
              <a:rPr lang="hu-HU" dirty="0" smtClean="0"/>
              <a:t> is a </a:t>
            </a:r>
            <a:r>
              <a:rPr lang="hu-HU" dirty="0" err="1"/>
              <a:t>B</a:t>
            </a:r>
            <a:r>
              <a:rPr lang="hu-HU" dirty="0" err="1" smtClean="0"/>
              <a:t>uild</a:t>
            </a:r>
            <a:r>
              <a:rPr lang="hu-HU" dirty="0" smtClean="0"/>
              <a:t> System?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tool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hu-HU" dirty="0" err="1" smtClean="0"/>
              <a:t>takes</a:t>
            </a:r>
            <a:r>
              <a:rPr lang="hu-HU" dirty="0" smtClean="0"/>
              <a:t> </a:t>
            </a:r>
            <a:r>
              <a:rPr lang="hu-HU" dirty="0" err="1" smtClean="0"/>
              <a:t>care</a:t>
            </a:r>
            <a:r>
              <a:rPr lang="hu-HU" dirty="0" smtClean="0"/>
              <a:t> of building </a:t>
            </a:r>
            <a:r>
              <a:rPr lang="hu-HU" dirty="0" err="1" smtClean="0"/>
              <a:t>your</a:t>
            </a:r>
            <a:r>
              <a:rPr lang="hu-HU" dirty="0" smtClean="0"/>
              <a:t> </a:t>
            </a:r>
            <a:r>
              <a:rPr lang="hu-HU" dirty="0" err="1" smtClean="0"/>
              <a:t>application</a:t>
            </a:r>
            <a:r>
              <a:rPr lang="hu-HU" dirty="0"/>
              <a:t> </a:t>
            </a:r>
            <a:r>
              <a:rPr lang="hu-HU" dirty="0" smtClean="0"/>
              <a:t>in</a:t>
            </a:r>
            <a:r>
              <a:rPr lang="hu-HU" dirty="0"/>
              <a:t> </a:t>
            </a:r>
            <a:r>
              <a:rPr lang="hu-HU" dirty="0" err="1" smtClean="0"/>
              <a:t>the</a:t>
            </a:r>
            <a:r>
              <a:rPr lang="hu-HU" dirty="0"/>
              <a:t> </a:t>
            </a:r>
            <a:r>
              <a:rPr lang="hu-HU" dirty="0" err="1" smtClean="0"/>
              <a:t>fastest</a:t>
            </a:r>
            <a:r>
              <a:rPr lang="hu-HU" dirty="0"/>
              <a:t> </a:t>
            </a:r>
            <a:r>
              <a:rPr lang="hu-HU" dirty="0" err="1" smtClean="0"/>
              <a:t>way</a:t>
            </a:r>
            <a:r>
              <a:rPr lang="hu-HU" dirty="0"/>
              <a:t> </a:t>
            </a:r>
            <a:r>
              <a:rPr lang="hu-HU" dirty="0" err="1" smtClean="0"/>
              <a:t>possible</a:t>
            </a:r>
            <a:r>
              <a:rPr lang="hu-HU" dirty="0"/>
              <a:t> </a:t>
            </a:r>
            <a:r>
              <a:rPr lang="hu-HU" dirty="0" err="1" smtClean="0"/>
              <a:t>with</a:t>
            </a:r>
            <a:r>
              <a:rPr lang="hu-HU" dirty="0"/>
              <a:t> </a:t>
            </a:r>
            <a:r>
              <a:rPr lang="hu-HU" dirty="0" err="1" smtClean="0"/>
              <a:t>minimal</a:t>
            </a:r>
            <a:r>
              <a:rPr lang="hu-HU" dirty="0"/>
              <a:t> </a:t>
            </a:r>
            <a:r>
              <a:rPr lang="hu-HU" dirty="0" err="1" smtClean="0"/>
              <a:t>user</a:t>
            </a:r>
            <a:r>
              <a:rPr lang="hu-HU" dirty="0"/>
              <a:t> </a:t>
            </a:r>
            <a:r>
              <a:rPr lang="hu-HU" dirty="0" err="1" smtClean="0"/>
              <a:t>effort</a:t>
            </a:r>
            <a:r>
              <a:rPr lang="hu-HU" dirty="0" smtClean="0"/>
              <a:t>.</a:t>
            </a:r>
          </a:p>
          <a:p>
            <a:r>
              <a:rPr lang="hu-HU" dirty="0" smtClean="0"/>
              <a:t>The input is a </a:t>
            </a:r>
            <a:r>
              <a:rPr lang="hu-HU" dirty="0" err="1" smtClean="0"/>
              <a:t>make</a:t>
            </a:r>
            <a:r>
              <a:rPr lang="hu-HU" dirty="0" smtClean="0"/>
              <a:t> file, and </a:t>
            </a:r>
            <a:r>
              <a:rPr lang="hu-HU" dirty="0" err="1" smtClean="0"/>
              <a:t>the</a:t>
            </a:r>
            <a:r>
              <a:rPr lang="hu-HU" dirty="0" smtClean="0"/>
              <a:t> output is </a:t>
            </a:r>
            <a:r>
              <a:rPr lang="hu-HU" dirty="0" err="1" smtClean="0"/>
              <a:t>one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more </a:t>
            </a:r>
            <a:r>
              <a:rPr lang="hu-HU" dirty="0" err="1" smtClean="0"/>
              <a:t>binary</a:t>
            </a:r>
            <a:r>
              <a:rPr lang="hu-HU" dirty="0" smtClean="0"/>
              <a:t>/</a:t>
            </a:r>
            <a:r>
              <a:rPr lang="hu-HU" dirty="0" err="1" smtClean="0"/>
              <a:t>ies</a:t>
            </a:r>
            <a:r>
              <a:rPr lang="hu-HU" dirty="0" smtClean="0"/>
              <a:t> </a:t>
            </a:r>
            <a:r>
              <a:rPr lang="hu-HU" dirty="0" smtClean="0"/>
              <a:t>(</a:t>
            </a:r>
            <a:r>
              <a:rPr lang="hu-HU" dirty="0" err="1" smtClean="0"/>
              <a:t>hopefully</a:t>
            </a:r>
            <a:r>
              <a:rPr lang="hu-HU" dirty="0" smtClean="0"/>
              <a:t>). </a:t>
            </a:r>
            <a:r>
              <a:rPr lang="hu-HU" dirty="0" smtClean="0">
                <a:sym typeface="Wingdings" pitchFamily="2" charset="2"/>
              </a:rPr>
              <a:t></a:t>
            </a:r>
            <a:endParaRPr lang="hu-HU" dirty="0"/>
          </a:p>
          <a:p>
            <a:r>
              <a:rPr lang="hu-HU" dirty="0" err="1" smtClean="0"/>
              <a:t>Examples</a:t>
            </a:r>
            <a:r>
              <a:rPr lang="hu-HU" dirty="0" smtClean="0"/>
              <a:t> of </a:t>
            </a:r>
            <a:r>
              <a:rPr lang="hu-HU" dirty="0" err="1" smtClean="0"/>
              <a:t>build</a:t>
            </a:r>
            <a:r>
              <a:rPr lang="hu-HU" dirty="0" smtClean="0"/>
              <a:t> Systems:</a:t>
            </a:r>
          </a:p>
          <a:p>
            <a:pPr lvl="1"/>
            <a:r>
              <a:rPr lang="hu-HU" dirty="0" smtClean="0"/>
              <a:t>GNU</a:t>
            </a:r>
            <a:r>
              <a:rPr lang="hu-HU" dirty="0"/>
              <a:t> </a:t>
            </a:r>
            <a:r>
              <a:rPr lang="hu-HU" dirty="0" err="1" smtClean="0"/>
              <a:t>Make</a:t>
            </a:r>
            <a:endParaRPr lang="hu-HU" dirty="0"/>
          </a:p>
          <a:p>
            <a:pPr lvl="1"/>
            <a:r>
              <a:rPr lang="hu-HU" dirty="0" err="1" smtClean="0"/>
              <a:t>NMake</a:t>
            </a:r>
            <a:endParaRPr lang="hu-HU" dirty="0" smtClean="0"/>
          </a:p>
          <a:p>
            <a:pPr lvl="1"/>
            <a:r>
              <a:rPr lang="hu-HU" dirty="0" err="1" smtClean="0"/>
              <a:t>MSBuild</a:t>
            </a:r>
            <a:endParaRPr lang="hu-HU" dirty="0" smtClean="0"/>
          </a:p>
          <a:p>
            <a:pPr lvl="1"/>
            <a:r>
              <a:rPr lang="hu-HU" dirty="0" err="1" smtClean="0"/>
              <a:t>Ninja</a:t>
            </a:r>
            <a:endParaRPr lang="hu-HU" dirty="0"/>
          </a:p>
          <a:p>
            <a:pPr lvl="1"/>
            <a:r>
              <a:rPr lang="hu-HU" dirty="0" err="1" smtClean="0"/>
              <a:t>Qmake</a:t>
            </a:r>
            <a:endParaRPr lang="hu-HU" dirty="0" smtClean="0"/>
          </a:p>
          <a:p>
            <a:pPr lvl="1"/>
            <a:r>
              <a:rPr lang="hu-HU" dirty="0" err="1" smtClean="0"/>
              <a:t>CMake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75251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DE_template">
  <a:themeElements>
    <a:clrScheme name="3. egyéni s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002060"/>
      </a:folHlink>
    </a:clrScheme>
    <a:fontScheme name="2. egyéni séma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DE_template.potx" id="{A5F4F218-DF3B-4F9D-B7BB-AC22D97B3A0D}" vid="{D3AF7E38-3C87-4F4B-B751-72B6CFEDC57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IDE_template</Template>
  <TotalTime>115</TotalTime>
  <Words>3532</Words>
  <Application>Microsoft Office PowerPoint</Application>
  <PresentationFormat>Szélesvásznú</PresentationFormat>
  <Paragraphs>661</Paragraphs>
  <Slides>64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10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64</vt:i4>
      </vt:variant>
    </vt:vector>
  </HeadingPairs>
  <TitlesOfParts>
    <vt:vector size="75" baseType="lpstr">
      <vt:lpstr>Arial</vt:lpstr>
      <vt:lpstr>Cambria Math</vt:lpstr>
      <vt:lpstr>Consolas</vt:lpstr>
      <vt:lpstr>Kimberley Bl</vt:lpstr>
      <vt:lpstr>Lucida Console</vt:lpstr>
      <vt:lpstr>Tahoma</vt:lpstr>
      <vt:lpstr>Times New Roman</vt:lpstr>
      <vt:lpstr>Trebuchet MS</vt:lpstr>
      <vt:lpstr>Verdana</vt:lpstr>
      <vt:lpstr>Wingdings</vt:lpstr>
      <vt:lpstr>IDE_template</vt:lpstr>
      <vt:lpstr>Build Systems, Version Control, Integrated Development Environment</vt:lpstr>
      <vt:lpstr>Build System</vt:lpstr>
      <vt:lpstr>How does a C/C++ application compile?</vt:lpstr>
      <vt:lpstr>How does a C/C++ application compile?</vt:lpstr>
      <vt:lpstr>How does a C++ application compile?</vt:lpstr>
      <vt:lpstr>How does a C++ application compile?</vt:lpstr>
      <vt:lpstr>How does a C++ application compile?</vt:lpstr>
      <vt:lpstr>Static versus dynamic libraries</vt:lpstr>
      <vt:lpstr>What is a Build System?</vt:lpstr>
      <vt:lpstr>Why use a Build System?</vt:lpstr>
      <vt:lpstr>Choosing a build system</vt:lpstr>
      <vt:lpstr>GNU Make</vt:lpstr>
      <vt:lpstr>NMake</vt:lpstr>
      <vt:lpstr>MSBuild</vt:lpstr>
      <vt:lpstr>Ninja</vt:lpstr>
      <vt:lpstr>QMake</vt:lpstr>
      <vt:lpstr>CMake</vt:lpstr>
      <vt:lpstr>Use something</vt:lpstr>
      <vt:lpstr>CMake + CTest + CPack + Cdash = EXIT_SUCCESS</vt:lpstr>
      <vt:lpstr>Why strive on remaining portable</vt:lpstr>
      <vt:lpstr>What can CMake do for you?</vt:lpstr>
      <vt:lpstr>What can CMake do for you?</vt:lpstr>
      <vt:lpstr>What can CMake do for you?</vt:lpstr>
      <vt:lpstr>Top-level CMakeLists.txt</vt:lpstr>
      <vt:lpstr>Library CMakeLists.txt</vt:lpstr>
      <vt:lpstr>Application CMakeLists.txt</vt:lpstr>
      <vt:lpstr>Configuring the build system</vt:lpstr>
      <vt:lpstr>Invoking the build system</vt:lpstr>
      <vt:lpstr>Few things to note</vt:lpstr>
      <vt:lpstr>Just the tip of the iceberg</vt:lpstr>
      <vt:lpstr>What about my dependencies?</vt:lpstr>
      <vt:lpstr>Application CMakeLists.txt</vt:lpstr>
      <vt:lpstr>But we can do better</vt:lpstr>
      <vt:lpstr>Application CMakeLists.txt</vt:lpstr>
      <vt:lpstr>Unit Testing</vt:lpstr>
      <vt:lpstr>Unit Testing</vt:lpstr>
      <vt:lpstr>Enter CTest</vt:lpstr>
      <vt:lpstr>CTest output</vt:lpstr>
      <vt:lpstr>CPack for cross-platform packaging</vt:lpstr>
      <vt:lpstr>Version Control</vt:lpstr>
      <vt:lpstr>Version Control: Why should you care?</vt:lpstr>
      <vt:lpstr>Centrallized Version Control - Locking</vt:lpstr>
      <vt:lpstr>Centrallized Version Control - Merging</vt:lpstr>
      <vt:lpstr>Distributed Version Control - Merging</vt:lpstr>
      <vt:lpstr>Differences between</vt:lpstr>
      <vt:lpstr>Chosing the right one</vt:lpstr>
      <vt:lpstr>Comparing Mercurial to Git</vt:lpstr>
      <vt:lpstr>Git FTW</vt:lpstr>
      <vt:lpstr>General Git/Mercurial workflow</vt:lpstr>
      <vt:lpstr>Setting up Git</vt:lpstr>
      <vt:lpstr>Start working with Git</vt:lpstr>
      <vt:lpstr>A simple development cycle</vt:lpstr>
      <vt:lpstr>Help?</vt:lpstr>
      <vt:lpstr>Integrated Development Environment</vt:lpstr>
      <vt:lpstr>The lazy programmer</vt:lpstr>
      <vt:lpstr>What is an IDE?</vt:lpstr>
      <vt:lpstr>IDE versus toolchain</vt:lpstr>
      <vt:lpstr>Visual Studio</vt:lpstr>
      <vt:lpstr>Installing Visual Studio</vt:lpstr>
      <vt:lpstr>How it looks like</vt:lpstr>
      <vt:lpstr>Developing on Linux</vt:lpstr>
      <vt:lpstr>Qt Creator</vt:lpstr>
      <vt:lpstr>Installing Qt Creator</vt:lpstr>
      <vt:lpstr>How it looks like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 System, Version Control, Integrated Development Environment</dc:title>
  <dc:creator>D. B.</dc:creator>
  <cp:lastModifiedBy>Nagy-Egri Máté Ferenc</cp:lastModifiedBy>
  <cp:revision>18</cp:revision>
  <dcterms:modified xsi:type="dcterms:W3CDTF">2015-11-21T19:02:27Z</dcterms:modified>
</cp:coreProperties>
</file>