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4"/>
  </p:notesMasterIdLst>
  <p:sldIdLst>
    <p:sldId id="258" r:id="rId2"/>
    <p:sldId id="309" r:id="rId3"/>
    <p:sldId id="302" r:id="rId4"/>
    <p:sldId id="303" r:id="rId5"/>
    <p:sldId id="310" r:id="rId6"/>
    <p:sldId id="295" r:id="rId7"/>
    <p:sldId id="263" r:id="rId8"/>
    <p:sldId id="314" r:id="rId9"/>
    <p:sldId id="315" r:id="rId10"/>
    <p:sldId id="318" r:id="rId11"/>
    <p:sldId id="319" r:id="rId12"/>
    <p:sldId id="320" r:id="rId13"/>
    <p:sldId id="322" r:id="rId14"/>
    <p:sldId id="323" r:id="rId15"/>
    <p:sldId id="325" r:id="rId16"/>
    <p:sldId id="326" r:id="rId17"/>
    <p:sldId id="327" r:id="rId18"/>
    <p:sldId id="330" r:id="rId19"/>
    <p:sldId id="328" r:id="rId20"/>
    <p:sldId id="331" r:id="rId21"/>
    <p:sldId id="329" r:id="rId22"/>
    <p:sldId id="304" r:id="rId23"/>
  </p:sldIdLst>
  <p:sldSz cx="10693400" cy="7561263"/>
  <p:notesSz cx="6858000" cy="9144000"/>
  <p:defaultTextStyle>
    <a:defPPr>
      <a:defRPr lang="hu-HU"/>
    </a:defPPr>
    <a:lvl1pPr marL="0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6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2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08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4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79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16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2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87" algn="l" defTabSz="1042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050"/>
    <a:srgbClr val="000000"/>
    <a:srgbClr val="FF9933"/>
    <a:srgbClr val="B6741C"/>
    <a:srgbClr val="AFAEB4"/>
    <a:srgbClr val="B85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0" autoAdjust="0"/>
    <p:restoredTop sz="95874" autoAdjust="0"/>
  </p:normalViewPr>
  <p:slideViewPr>
    <p:cSldViewPr>
      <p:cViewPr varScale="1">
        <p:scale>
          <a:sx n="90" d="100"/>
          <a:sy n="90" d="100"/>
        </p:scale>
        <p:origin x="-126" y="-336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7B8AD-7316-4B3B-ACDE-81CC1D270708}" type="datetimeFigureOut">
              <a:rPr lang="hu-HU" smtClean="0"/>
              <a:pPr/>
              <a:t>2016.06.07.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2D1B7-948C-4522-87E1-FCC6629D765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947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6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2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08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4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79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16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2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87" algn="l" defTabSz="104287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D1B7-948C-4522-87E1-FCC6629D765A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559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D1B7-948C-4522-87E1-FCC6629D765A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559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02005" y="2348897"/>
            <a:ext cx="9089390" cy="16207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5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9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1B06-21AC-47F4-93CD-B39E63F0575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Dia számának helye 5"/>
          <p:cNvSpPr txBox="1">
            <a:spLocks/>
          </p:cNvSpPr>
          <p:nvPr userDrawn="1"/>
        </p:nvSpPr>
        <p:spPr>
          <a:xfrm>
            <a:off x="738188" y="7020991"/>
            <a:ext cx="504056" cy="402567"/>
          </a:xfrm>
          <a:prstGeom prst="rect">
            <a:avLst/>
          </a:prstGeom>
          <a:ln>
            <a:noFill/>
          </a:ln>
        </p:spPr>
        <p:txBody>
          <a:bodyPr vert="horz" lIns="104233" tIns="52116" rIns="104233" bIns="52116" rtlCol="0" anchor="ctr"/>
          <a:lstStyle>
            <a:lvl1pPr algn="l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Eras Medium ITC" pitchFamily="34" charset="0"/>
              </a:defRPr>
            </a:lvl1pPr>
          </a:lstStyle>
          <a:p>
            <a:pPr marL="0" marR="0" lvl="0" indent="0" algn="l" defTabSz="1042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EB69DE-2DC0-426B-A61C-5729F8F656D3}" type="slidenum">
              <a:rPr kumimoji="0" lang="hu-HU" sz="1800" b="1" i="0" u="none" strike="noStrike" kern="1200" cap="none" spc="50" normalizeH="0" baseline="0" noProof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ras Medium ITC" pitchFamily="34" charset="0"/>
                <a:ea typeface="+mn-ea"/>
                <a:cs typeface="+mn-cs"/>
              </a:rPr>
              <a:pPr marL="0" marR="0" lvl="0" indent="0" algn="l" defTabSz="1042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800" b="1" i="0" u="none" strike="noStrike" kern="1200" cap="none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Eras Medium IT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522164" y="6156895"/>
            <a:ext cx="2495127" cy="402567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752715" y="302806"/>
            <a:ext cx="2406015" cy="645157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4670" y="302806"/>
            <a:ext cx="7039822" cy="645157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594172" y="6588943"/>
            <a:ext cx="2495127" cy="402567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38188" y="7020991"/>
            <a:ext cx="504056" cy="402567"/>
          </a:xfrm>
          <a:ln>
            <a:noFill/>
          </a:ln>
        </p:spPr>
        <p:txBody>
          <a:bodyPr/>
          <a:lstStyle>
            <a:lvl1pPr algn="l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Eras Medium ITC" pitchFamily="34" charset="0"/>
              </a:defRPr>
            </a:lvl1pPr>
          </a:lstStyle>
          <a:p>
            <a:fld id="{EEEB69DE-2DC0-426B-A61C-5729F8F656D3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705" y="4858816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1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3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4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5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81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9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Dia számának helye 5"/>
          <p:cNvSpPr txBox="1">
            <a:spLocks/>
          </p:cNvSpPr>
          <p:nvPr userDrawn="1"/>
        </p:nvSpPr>
        <p:spPr>
          <a:xfrm>
            <a:off x="738188" y="7020991"/>
            <a:ext cx="504056" cy="402567"/>
          </a:xfrm>
          <a:prstGeom prst="rect">
            <a:avLst/>
          </a:prstGeom>
          <a:ln>
            <a:noFill/>
          </a:ln>
        </p:spPr>
        <p:txBody>
          <a:bodyPr vert="horz" lIns="104233" tIns="52116" rIns="104233" bIns="52116" rtlCol="0" anchor="ctr"/>
          <a:lstStyle>
            <a:lvl1pPr algn="l">
              <a:defRPr sz="18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Eras Medium ITC" pitchFamily="34" charset="0"/>
              </a:defRPr>
            </a:lvl1pPr>
          </a:lstStyle>
          <a:p>
            <a:pPr marL="0" marR="0" lvl="0" indent="0" algn="l" defTabSz="1042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EB69DE-2DC0-426B-A61C-5729F8F656D3}" type="slidenum">
              <a:rPr kumimoji="0" lang="hu-HU" sz="1800" b="1" i="0" u="none" strike="noStrike" kern="1200" cap="none" spc="50" normalizeH="0" baseline="0" noProof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ras Medium ITC" pitchFamily="34" charset="0"/>
                <a:ea typeface="+mn-ea"/>
                <a:cs typeface="+mn-cs"/>
              </a:rPr>
              <a:pPr marL="0" marR="0" lvl="0" indent="0" algn="l" defTabSz="1042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800" b="1" i="0" u="none" strike="noStrike" kern="1200" cap="none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Eras Medium IT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160" indent="0">
              <a:buNone/>
              <a:defRPr sz="2300" b="1"/>
            </a:lvl2pPr>
            <a:lvl3pPr marL="1042320" indent="0">
              <a:buNone/>
              <a:defRPr sz="2100" b="1"/>
            </a:lvl3pPr>
            <a:lvl4pPr marL="1563480" indent="0">
              <a:buNone/>
              <a:defRPr sz="1800" b="1"/>
            </a:lvl4pPr>
            <a:lvl5pPr marL="2084641" indent="0">
              <a:buNone/>
              <a:defRPr sz="1800" b="1"/>
            </a:lvl5pPr>
            <a:lvl6pPr marL="2605799" indent="0">
              <a:buNone/>
              <a:defRPr sz="1800" b="1"/>
            </a:lvl6pPr>
            <a:lvl7pPr marL="3126960" indent="0">
              <a:buNone/>
              <a:defRPr sz="1800" b="1"/>
            </a:lvl7pPr>
            <a:lvl8pPr marL="3648121" indent="0">
              <a:buNone/>
              <a:defRPr sz="1800" b="1"/>
            </a:lvl8pPr>
            <a:lvl9pPr marL="4169279" indent="0">
              <a:buNone/>
              <a:defRPr sz="18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432104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160" indent="0">
              <a:buNone/>
              <a:defRPr sz="2300" b="1"/>
            </a:lvl2pPr>
            <a:lvl3pPr marL="1042320" indent="0">
              <a:buNone/>
              <a:defRPr sz="2100" b="1"/>
            </a:lvl3pPr>
            <a:lvl4pPr marL="1563480" indent="0">
              <a:buNone/>
              <a:defRPr sz="1800" b="1"/>
            </a:lvl4pPr>
            <a:lvl5pPr marL="2084641" indent="0">
              <a:buNone/>
              <a:defRPr sz="1800" b="1"/>
            </a:lvl5pPr>
            <a:lvl6pPr marL="2605799" indent="0">
              <a:buNone/>
              <a:defRPr sz="1800" b="1"/>
            </a:lvl6pPr>
            <a:lvl7pPr marL="3126960" indent="0">
              <a:buNone/>
              <a:defRPr sz="1800" b="1"/>
            </a:lvl7pPr>
            <a:lvl8pPr marL="3648121" indent="0">
              <a:buNone/>
              <a:defRPr sz="1800" b="1"/>
            </a:lvl8pPr>
            <a:lvl9pPr marL="4169279" indent="0">
              <a:buNone/>
              <a:defRPr sz="18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432104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378148" y="6156895"/>
            <a:ext cx="2495127" cy="402567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4675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4675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160" indent="0">
              <a:buNone/>
              <a:defRPr sz="1400"/>
            </a:lvl2pPr>
            <a:lvl3pPr marL="1042320" indent="0">
              <a:buNone/>
              <a:defRPr sz="1100"/>
            </a:lvl3pPr>
            <a:lvl4pPr marL="1563480" indent="0">
              <a:buNone/>
              <a:defRPr sz="1000"/>
            </a:lvl4pPr>
            <a:lvl5pPr marL="2084641" indent="0">
              <a:buNone/>
              <a:defRPr sz="1000"/>
            </a:lvl5pPr>
            <a:lvl6pPr marL="2605799" indent="0">
              <a:buNone/>
              <a:defRPr sz="1000"/>
            </a:lvl6pPr>
            <a:lvl7pPr marL="3126960" indent="0">
              <a:buNone/>
              <a:defRPr sz="1000"/>
            </a:lvl7pPr>
            <a:lvl8pPr marL="3648121" indent="0">
              <a:buNone/>
              <a:defRPr sz="1000"/>
            </a:lvl8pPr>
            <a:lvl9pPr marL="4169279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522164" y="6228903"/>
            <a:ext cx="2495127" cy="402567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160" indent="0">
              <a:buNone/>
              <a:defRPr sz="3200"/>
            </a:lvl2pPr>
            <a:lvl3pPr marL="1042320" indent="0">
              <a:buNone/>
              <a:defRPr sz="2700"/>
            </a:lvl3pPr>
            <a:lvl4pPr marL="1563480" indent="0">
              <a:buNone/>
              <a:defRPr sz="2300"/>
            </a:lvl4pPr>
            <a:lvl5pPr marL="2084641" indent="0">
              <a:buNone/>
              <a:defRPr sz="2300"/>
            </a:lvl5pPr>
            <a:lvl6pPr marL="2605799" indent="0">
              <a:buNone/>
              <a:defRPr sz="2300"/>
            </a:lvl6pPr>
            <a:lvl7pPr marL="3126960" indent="0">
              <a:buNone/>
              <a:defRPr sz="2300"/>
            </a:lvl7pPr>
            <a:lvl8pPr marL="3648121" indent="0">
              <a:buNone/>
              <a:defRPr sz="2300"/>
            </a:lvl8pPr>
            <a:lvl9pPr marL="4169279" indent="0">
              <a:buNone/>
              <a:defRPr sz="23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160" indent="0">
              <a:buNone/>
              <a:defRPr sz="1400"/>
            </a:lvl2pPr>
            <a:lvl3pPr marL="1042320" indent="0">
              <a:buNone/>
              <a:defRPr sz="1100"/>
            </a:lvl3pPr>
            <a:lvl4pPr marL="1563480" indent="0">
              <a:buNone/>
              <a:defRPr sz="1000"/>
            </a:lvl4pPr>
            <a:lvl5pPr marL="2084641" indent="0">
              <a:buNone/>
              <a:defRPr sz="1000"/>
            </a:lvl5pPr>
            <a:lvl6pPr marL="2605799" indent="0">
              <a:buNone/>
              <a:defRPr sz="1000"/>
            </a:lvl6pPr>
            <a:lvl7pPr marL="3126960" indent="0">
              <a:buNone/>
              <a:defRPr sz="1000"/>
            </a:lvl7pPr>
            <a:lvl8pPr marL="3648121" indent="0">
              <a:buNone/>
              <a:defRPr sz="1000"/>
            </a:lvl8pPr>
            <a:lvl9pPr marL="4169279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594172" y="5724847"/>
            <a:ext cx="2495127" cy="402567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4233" tIns="52116" rIns="104233" bIns="52116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233" tIns="52116" rIns="104233" bIns="52116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534671" y="7008176"/>
            <a:ext cx="2495127" cy="402567"/>
          </a:xfrm>
          <a:prstGeom prst="rect">
            <a:avLst/>
          </a:prstGeom>
        </p:spPr>
        <p:txBody>
          <a:bodyPr vert="horz" lIns="104233" tIns="52116" rIns="104233" bIns="521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653582" y="7008176"/>
            <a:ext cx="3386243" cy="402567"/>
          </a:xfrm>
          <a:prstGeom prst="rect">
            <a:avLst/>
          </a:prstGeom>
        </p:spPr>
        <p:txBody>
          <a:bodyPr vert="horz" lIns="104233" tIns="52116" rIns="104233" bIns="521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663603" y="7008176"/>
            <a:ext cx="2495127" cy="402567"/>
          </a:xfrm>
          <a:prstGeom prst="rect">
            <a:avLst/>
          </a:prstGeom>
        </p:spPr>
        <p:txBody>
          <a:bodyPr vert="horz" lIns="104233" tIns="52116" rIns="104233" bIns="521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C1B06-21AC-47F4-93CD-B39E63F0575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églalap 6"/>
          <p:cNvSpPr/>
          <p:nvPr userDrawn="1"/>
        </p:nvSpPr>
        <p:spPr>
          <a:xfrm>
            <a:off x="738189" y="7073256"/>
            <a:ext cx="504056" cy="307760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hu-HU" sz="1400" b="1" cap="none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&lt;#&gt;</a:t>
            </a:r>
            <a:endParaRPr lang="hu-HU" sz="1400" b="1" cap="none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push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104232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869" indent="-390869" algn="l" defTabSz="1042320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885" indent="-325727" algn="l" defTabSz="104232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2900" indent="-260580" algn="l" defTabSz="10423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60" indent="-260580" algn="l" defTabSz="104232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220" indent="-260580" algn="l" defTabSz="104232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6381" indent="-260580" algn="l" defTabSz="104232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7539" indent="-260580" algn="l" defTabSz="104232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8700" indent="-260580" algn="l" defTabSz="104232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9861" indent="-260580" algn="l" defTabSz="104232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160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320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480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641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799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960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8121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9279" algn="l" defTabSz="104232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82" y="2223986"/>
            <a:ext cx="7004318" cy="202997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6" y="2223986"/>
            <a:ext cx="7004318" cy="2029972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07" y="1719832"/>
            <a:ext cx="579121" cy="7101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98" y="670571"/>
            <a:ext cx="277369" cy="7284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00" y="647711"/>
            <a:ext cx="813818" cy="77419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164" y="1692399"/>
            <a:ext cx="710185" cy="7376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24" y="1713736"/>
            <a:ext cx="710185" cy="71628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35" y="665999"/>
            <a:ext cx="783338" cy="75590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18" y="1704168"/>
            <a:ext cx="792482" cy="73456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96" y="664474"/>
            <a:ext cx="579121" cy="74066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41" y="664474"/>
            <a:ext cx="576073" cy="737618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6" y="684287"/>
            <a:ext cx="579121" cy="73761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77" y="1730077"/>
            <a:ext cx="579121" cy="72237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95" y="1730077"/>
            <a:ext cx="600457" cy="722377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60" y="1735154"/>
            <a:ext cx="676657" cy="731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66E-6 1.48436E-6 L 0.11506 0.2964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5" y="1482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50119E-8 1.43607E-6 L 0.11728 0.2966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4" y="148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8029E-6 1.48436E-6 L 0.11832 0.2964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9" y="1482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532E-6 1.43607E-6 L 0.12307 0.2966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482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406E-6 1.77409E-6 L 0.12337 0.295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1" y="1476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432E-6 3.59647E-6 L -0.17444 0.1568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9" y="783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791E-6 3.59647E-6 L -0.17176 0.1568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6" y="783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765E-7 2.96872E-6 L -0.16909 0.1595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2" y="797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67E-6 2.67898E-6 L -0.16731 0.1608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3" y="8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 Disk Chopper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862793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 Fermi Chopper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000614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9 Fermi Chopper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236382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3 Neutron Beam Shaping Device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4402350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8 Neutron Beam Monitor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596716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 2D PS Large Area Detector System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810298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 Complete Instrumentation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911998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36 Time-of-Flight Polarisation Neutron Reflectometer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219331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37 Residual Stress Neutron Diffract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4166171"/>
      </p:ext>
    </p:extLst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 Üre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19</a:t>
            </a:fld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70436" y="2196455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Thank You for the attention!</a:t>
            </a:r>
            <a:endParaRPr lang="hu-HU" sz="3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" b="1458"/>
          <a:stretch>
            <a:fillRect/>
          </a:stretch>
        </p:blipFill>
        <p:spPr>
          <a:xfrm>
            <a:off x="1026220" y="468263"/>
            <a:ext cx="9217023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70302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2</a:t>
            </a:fld>
            <a:endParaRPr lang="hu-HU" dirty="0"/>
          </a:p>
        </p:txBody>
      </p:sp>
      <p:pic>
        <p:nvPicPr>
          <p:cNvPr id="6" name="Picture 16" descr="C:\Zsolt\ESS Chopper jamboree\campus_fontr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4" y="722959"/>
            <a:ext cx="4728898" cy="3448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C:\Zsolt\ESS Chopper jamboree\epule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85" y="764952"/>
            <a:ext cx="4484406" cy="3364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C:\Zsolt\ESS Chopper jamboree\logo1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97" y="878706"/>
            <a:ext cx="1535112" cy="96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:\Zsolt\ESS Chopper jamboree\reactor h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3" y="3954666"/>
            <a:ext cx="4640926" cy="3066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Egyenes összekötő nyíllal 9"/>
          <p:cNvCxnSpPr/>
          <p:nvPr/>
        </p:nvCxnSpPr>
        <p:spPr bwMode="auto">
          <a:xfrm>
            <a:off x="3114452" y="1332359"/>
            <a:ext cx="2232248" cy="1101236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 bwMode="auto">
          <a:xfrm>
            <a:off x="3042444" y="1332359"/>
            <a:ext cx="637256" cy="40904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048" descr="Mirrotr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44" y="1044327"/>
            <a:ext cx="1943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74657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38 Cold Triple Axis Spectr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9922511"/>
      </p:ext>
    </p:extLst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38 Cold Triple Axis Spectr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21</a:t>
            </a:fld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0236" y="396255"/>
            <a:ext cx="9095434" cy="606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600045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 Üre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22</a:t>
            </a:fld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8148" y="1764407"/>
            <a:ext cx="9649072" cy="86177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scene3d>
            <a:camera prst="perspective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ras Bold ITC" pitchFamily="34" charset="0"/>
              </a:rPr>
              <a:t>Thank You for the attention!</a:t>
            </a:r>
            <a:endParaRPr lang="hu-HU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9094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539094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23"/>
            <a:ext cx="10692384" cy="7559040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4</a:t>
            </a:fld>
            <a:endParaRPr lang="hu-HU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556301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10 Neutron Guide System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6</a:t>
            </a:fld>
            <a:endParaRPr lang="hu-HU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 Special Neutron Guide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" y="1112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7</a:t>
            </a:fld>
            <a:endParaRPr lang="hu-HU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 Glass Surface Superpolishing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" y="-35793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265124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 Glass Surface Superpolishing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" y="-35793"/>
            <a:ext cx="10692384" cy="755904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69DE-2DC0-426B-A61C-5729F8F656D3}" type="slidenum">
              <a:rPr lang="hu-HU" smtClean="0"/>
              <a:pPr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265124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36</Words>
  <Application>Microsoft Office PowerPoint</Application>
  <PresentationFormat>Egyéni</PresentationFormat>
  <Paragraphs>26</Paragraphs>
  <Slides>22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szb</dc:creator>
  <cp:lastModifiedBy>Ludányi Zsolt</cp:lastModifiedBy>
  <cp:revision>69</cp:revision>
  <dcterms:created xsi:type="dcterms:W3CDTF">2012-09-19T06:55:26Z</dcterms:created>
  <dcterms:modified xsi:type="dcterms:W3CDTF">2016-06-07T10:59:32Z</dcterms:modified>
</cp:coreProperties>
</file>