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0"/>
  </p:notesMasterIdLst>
  <p:sldIdLst>
    <p:sldId id="257" r:id="rId2"/>
    <p:sldId id="306" r:id="rId3"/>
    <p:sldId id="290" r:id="rId4"/>
    <p:sldId id="299" r:id="rId5"/>
    <p:sldId id="300" r:id="rId6"/>
    <p:sldId id="287" r:id="rId7"/>
    <p:sldId id="289" r:id="rId8"/>
    <p:sldId id="301" r:id="rId9"/>
    <p:sldId id="291" r:id="rId10"/>
    <p:sldId id="292" r:id="rId11"/>
    <p:sldId id="305" r:id="rId12"/>
    <p:sldId id="294" r:id="rId13"/>
    <p:sldId id="295" r:id="rId14"/>
    <p:sldId id="302" r:id="rId15"/>
    <p:sldId id="298" r:id="rId16"/>
    <p:sldId id="304" r:id="rId17"/>
    <p:sldId id="303" r:id="rId18"/>
    <p:sldId id="293" r:id="rId19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E9A"/>
    <a:srgbClr val="0000FF"/>
    <a:srgbClr val="9FAF05"/>
    <a:srgbClr val="831736"/>
    <a:srgbClr val="2B4D23"/>
    <a:srgbClr val="FF3399"/>
    <a:srgbClr val="FF0000"/>
    <a:srgbClr val="BD1938"/>
    <a:srgbClr val="1D187E"/>
    <a:srgbClr val="AE1E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6014" autoAdjust="0"/>
  </p:normalViewPr>
  <p:slideViewPr>
    <p:cSldViewPr>
      <p:cViewPr varScale="1">
        <p:scale>
          <a:sx n="88" d="100"/>
          <a:sy n="88" d="100"/>
        </p:scale>
        <p:origin x="-61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E5993CB-EB90-4198-A592-28439CF9915C}" type="datetimeFigureOut">
              <a:rPr lang="es-MX"/>
              <a:pPr>
                <a:defRPr/>
              </a:pPr>
              <a:t>11/11/2013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A3FFD96-D3EF-4819-AE6B-36640190944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B9E271-3D68-41A4-B481-39025660FE73}" type="slidenum">
              <a:rPr lang="es-MX"/>
              <a:pPr/>
              <a:t>1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3319-8E42-4A4A-A14A-2BE257229EB0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FE65D-02BB-4170-A8CA-0F709E164E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D05FF-713B-402B-9887-3538F7F6BC59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3E489-8509-4AC6-BBC2-0F22874672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B7426-BC6D-49A3-A2B7-7BB4DB9E0E8E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D32AA-7886-4D77-A53F-8798BCECD6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7607-A4A4-4B93-8ADE-1923DAED8812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F553-5821-4FA5-9506-4628FB1692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8B0CB-B2D1-4351-BD73-5F4975361215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9FE2E-0B45-4EF0-8BF1-993A370B8A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5B4D-8EAB-492C-890C-569BE470B269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3A225-C15F-4F47-AE4A-A2576266BF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2C97B-A6DE-4C2D-8FFE-8D0A190E2270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263D-9F1A-45B0-81C8-92C4EBD07B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49374-FFC9-4650-8835-0B7A24B4364B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6EFB4-CC08-4306-92BE-38ECC192EE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063E-E3E4-4F94-8E2F-0A9DA1915254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A67FE-E4BC-40C6-8C73-4C0934131C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7142-6D14-496D-9A46-150EC39EC0A7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1647-704E-4CAA-AF8B-89033940064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DDB1E-E5C5-4290-B263-8FC64ABD02F4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ADD13-4220-4C62-992E-F640BDC197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6D34A-A088-486B-BFA4-460DF0685B8C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5C1EC-055A-424C-BEF1-8CBB9836F7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3E898457-BF55-4E17-8895-448EC776CF54}" type="datetime1">
              <a:rPr lang="es-MX"/>
              <a:pPr>
                <a:defRPr/>
              </a:pPr>
              <a:t>11/11/2013</a:t>
            </a:fld>
            <a:endParaRPr lang="es-E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77533E3-5F9D-4520-B7AD-6EF9E03827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8250" y="1339850"/>
            <a:ext cx="6697663" cy="1582737"/>
          </a:xfrm>
        </p:spPr>
        <p:txBody>
          <a:bodyPr/>
          <a:lstStyle/>
          <a:p>
            <a:pPr eaLnBrk="1" hangingPunct="1"/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Operational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Geometry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b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</a:b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on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b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</a:b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de </a:t>
            </a: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Sitter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Spacetime</a:t>
            </a:r>
            <a:endParaRPr lang="es-ES" sz="3200" b="1" dirty="0" smtClean="0">
              <a:solidFill>
                <a:srgbClr val="000099"/>
              </a:solidFill>
              <a:latin typeface="Maiandra GD" pitchFamily="34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1900" y="3519488"/>
            <a:ext cx="4127500" cy="11382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400" dirty="0" err="1">
                <a:solidFill>
                  <a:srgbClr val="000066"/>
                </a:solidFill>
                <a:latin typeface="Maiandra GD" pitchFamily="34" charset="0"/>
              </a:rPr>
              <a:t>Chryssomalis</a:t>
            </a:r>
            <a:r>
              <a:rPr lang="es-MX" sz="2400" dirty="0">
                <a:solidFill>
                  <a:srgbClr val="000066"/>
                </a:solidFill>
                <a:latin typeface="Maiandra GD" pitchFamily="34" charset="0"/>
              </a:rPr>
              <a:t> </a:t>
            </a:r>
            <a:r>
              <a:rPr lang="es-MX" sz="2400" dirty="0" err="1">
                <a:solidFill>
                  <a:srgbClr val="000066"/>
                </a:solidFill>
                <a:latin typeface="Maiandra GD" pitchFamily="34" charset="0"/>
              </a:rPr>
              <a:t>Chryssomalakos</a:t>
            </a:r>
            <a:endParaRPr lang="es-MX" sz="2400" dirty="0">
              <a:solidFill>
                <a:srgbClr val="000066"/>
              </a:solidFill>
              <a:latin typeface="Maiandra GD" pitchFamily="34" charset="0"/>
            </a:endParaRPr>
          </a:p>
          <a:p>
            <a:pPr algn="ctr"/>
            <a:r>
              <a:rPr lang="es-MX" sz="2400" dirty="0">
                <a:solidFill>
                  <a:srgbClr val="000066"/>
                </a:solidFill>
                <a:latin typeface="Maiandra GD" pitchFamily="34" charset="0"/>
              </a:rPr>
              <a:t> </a:t>
            </a:r>
            <a:r>
              <a:rPr lang="es-MX" sz="2000" dirty="0">
                <a:solidFill>
                  <a:srgbClr val="000066"/>
                </a:solidFill>
                <a:latin typeface="Maiandra GD" pitchFamily="34" charset="0"/>
              </a:rPr>
              <a:t>Instituto de Ciencias Nucleares </a:t>
            </a:r>
          </a:p>
          <a:p>
            <a:pPr algn="ctr"/>
            <a:r>
              <a:rPr lang="es-MX" sz="2000" dirty="0">
                <a:solidFill>
                  <a:srgbClr val="000066"/>
                </a:solidFill>
                <a:latin typeface="Maiandra GD" pitchFamily="34" charset="0"/>
              </a:rPr>
              <a:t>UNAM</a:t>
            </a:r>
            <a:endParaRPr lang="es-ES" sz="2000" dirty="0">
              <a:solidFill>
                <a:srgbClr val="000066"/>
              </a:solidFill>
              <a:latin typeface="Maiandra GD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23944" y="5962664"/>
            <a:ext cx="6972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Joint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work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with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P. Aguilar, Y. </a:t>
            </a:r>
            <a:r>
              <a:rPr lang="es-MX" sz="2000" dirty="0" err="1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Bonder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, 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and 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D. </a:t>
            </a:r>
            <a:r>
              <a:rPr lang="es-MX" sz="2000" dirty="0" err="1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Sudarsky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(ICN)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/>
      <p:bldP spid="3075" grpId="1"/>
      <p:bldP spid="3076" grpId="0"/>
      <p:bldP spid="307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905000" y="361950"/>
            <a:ext cx="5097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Relacional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(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generalized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centroid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): </a:t>
            </a:r>
          </a:p>
          <a:p>
            <a:pPr algn="ctr"/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observer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dependent</a:t>
            </a:r>
            <a:endParaRPr lang="es-MX" sz="20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416050" y="2006600"/>
            <a:ext cx="6097884" cy="2970431"/>
            <a:chOff x="1460500" y="1371600"/>
            <a:chExt cx="6097884" cy="2970431"/>
          </a:xfrm>
        </p:grpSpPr>
        <p:cxnSp>
          <p:nvCxnSpPr>
            <p:cNvPr id="5" name="4 Conector recto de flecha"/>
            <p:cNvCxnSpPr/>
            <p:nvPr/>
          </p:nvCxnSpPr>
          <p:spPr>
            <a:xfrm rot="16200000" flipV="1">
              <a:off x="1616075" y="2073275"/>
              <a:ext cx="577850" cy="177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Forma libre"/>
            <p:cNvSpPr/>
            <p:nvPr/>
          </p:nvSpPr>
          <p:spPr>
            <a:xfrm>
              <a:off x="1565910" y="1463040"/>
              <a:ext cx="685165" cy="2234565"/>
            </a:xfrm>
            <a:custGeom>
              <a:avLst/>
              <a:gdLst>
                <a:gd name="connsiteX0" fmla="*/ 0 w 685165"/>
                <a:gd name="connsiteY0" fmla="*/ 0 h 2234565"/>
                <a:gd name="connsiteX1" fmla="*/ 255270 w 685165"/>
                <a:gd name="connsiteY1" fmla="*/ 537210 h 2234565"/>
                <a:gd name="connsiteX2" fmla="*/ 434340 w 685165"/>
                <a:gd name="connsiteY2" fmla="*/ 1005840 h 2234565"/>
                <a:gd name="connsiteX3" fmla="*/ 586740 w 685165"/>
                <a:gd name="connsiteY3" fmla="*/ 1584960 h 2234565"/>
                <a:gd name="connsiteX4" fmla="*/ 670560 w 685165"/>
                <a:gd name="connsiteY4" fmla="*/ 2141220 h 2234565"/>
                <a:gd name="connsiteX5" fmla="*/ 674370 w 685165"/>
                <a:gd name="connsiteY5" fmla="*/ 2145030 h 2234565"/>
                <a:gd name="connsiteX6" fmla="*/ 678180 w 685165"/>
                <a:gd name="connsiteY6" fmla="*/ 2164080 h 2234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165" h="2234565">
                  <a:moveTo>
                    <a:pt x="0" y="0"/>
                  </a:moveTo>
                  <a:cubicBezTo>
                    <a:pt x="91440" y="184785"/>
                    <a:pt x="182880" y="369570"/>
                    <a:pt x="255270" y="537210"/>
                  </a:cubicBezTo>
                  <a:cubicBezTo>
                    <a:pt x="327660" y="704850"/>
                    <a:pt x="379095" y="831215"/>
                    <a:pt x="434340" y="1005840"/>
                  </a:cubicBezTo>
                  <a:cubicBezTo>
                    <a:pt x="489585" y="1180465"/>
                    <a:pt x="547370" y="1395730"/>
                    <a:pt x="586740" y="1584960"/>
                  </a:cubicBezTo>
                  <a:cubicBezTo>
                    <a:pt x="626110" y="1774190"/>
                    <a:pt x="655955" y="2047875"/>
                    <a:pt x="670560" y="2141220"/>
                  </a:cubicBezTo>
                  <a:cubicBezTo>
                    <a:pt x="685165" y="2234565"/>
                    <a:pt x="673100" y="2141220"/>
                    <a:pt x="674370" y="2145030"/>
                  </a:cubicBezTo>
                  <a:cubicBezTo>
                    <a:pt x="675640" y="2148840"/>
                    <a:pt x="676910" y="2156460"/>
                    <a:pt x="678180" y="2164080"/>
                  </a:cubicBezTo>
                </a:path>
              </a:pathLst>
            </a:custGeom>
            <a:ln w="19050">
              <a:solidFill>
                <a:srgbClr val="2B4D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Forma libre"/>
            <p:cNvSpPr/>
            <p:nvPr/>
          </p:nvSpPr>
          <p:spPr>
            <a:xfrm>
              <a:off x="3604260" y="1371600"/>
              <a:ext cx="373380" cy="2274570"/>
            </a:xfrm>
            <a:custGeom>
              <a:avLst/>
              <a:gdLst>
                <a:gd name="connsiteX0" fmla="*/ 114300 w 373380"/>
                <a:gd name="connsiteY0" fmla="*/ 0 h 2274570"/>
                <a:gd name="connsiteX1" fmla="*/ 30480 w 373380"/>
                <a:gd name="connsiteY1" fmla="*/ 720090 h 2274570"/>
                <a:gd name="connsiteX2" fmla="*/ 57150 w 373380"/>
                <a:gd name="connsiteY2" fmla="*/ 1550670 h 2274570"/>
                <a:gd name="connsiteX3" fmla="*/ 373380 w 373380"/>
                <a:gd name="connsiteY3" fmla="*/ 2274570 h 227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380" h="2274570">
                  <a:moveTo>
                    <a:pt x="114300" y="0"/>
                  </a:moveTo>
                  <a:cubicBezTo>
                    <a:pt x="77152" y="230822"/>
                    <a:pt x="40005" y="461645"/>
                    <a:pt x="30480" y="720090"/>
                  </a:cubicBezTo>
                  <a:cubicBezTo>
                    <a:pt x="20955" y="978535"/>
                    <a:pt x="0" y="1291590"/>
                    <a:pt x="57150" y="1550670"/>
                  </a:cubicBezTo>
                  <a:cubicBezTo>
                    <a:pt x="114300" y="1809750"/>
                    <a:pt x="243840" y="2042160"/>
                    <a:pt x="373380" y="2274570"/>
                  </a:cubicBezTo>
                </a:path>
              </a:pathLst>
            </a:custGeom>
            <a:ln w="38100">
              <a:solidFill>
                <a:srgbClr val="2B4D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1802130" y="1443990"/>
              <a:ext cx="582930" cy="2179320"/>
            </a:xfrm>
            <a:custGeom>
              <a:avLst/>
              <a:gdLst>
                <a:gd name="connsiteX0" fmla="*/ 0 w 582930"/>
                <a:gd name="connsiteY0" fmla="*/ 2179320 h 2179320"/>
                <a:gd name="connsiteX1" fmla="*/ 171450 w 582930"/>
                <a:gd name="connsiteY1" fmla="*/ 1390650 h 2179320"/>
                <a:gd name="connsiteX2" fmla="*/ 491490 w 582930"/>
                <a:gd name="connsiteY2" fmla="*/ 701040 h 2179320"/>
                <a:gd name="connsiteX3" fmla="*/ 582930 w 582930"/>
                <a:gd name="connsiteY3" fmla="*/ 0 h 2179320"/>
                <a:gd name="connsiteX0" fmla="*/ 0 w 582930"/>
                <a:gd name="connsiteY0" fmla="*/ 2179320 h 2179320"/>
                <a:gd name="connsiteX1" fmla="*/ 171450 w 582930"/>
                <a:gd name="connsiteY1" fmla="*/ 1390650 h 2179320"/>
                <a:gd name="connsiteX2" fmla="*/ 491490 w 582930"/>
                <a:gd name="connsiteY2" fmla="*/ 701040 h 2179320"/>
                <a:gd name="connsiteX3" fmla="*/ 582930 w 582930"/>
                <a:gd name="connsiteY3" fmla="*/ 0 h 2179320"/>
                <a:gd name="connsiteX0" fmla="*/ 0 w 582930"/>
                <a:gd name="connsiteY0" fmla="*/ 2179320 h 2179320"/>
                <a:gd name="connsiteX1" fmla="*/ 171450 w 582930"/>
                <a:gd name="connsiteY1" fmla="*/ 1390650 h 2179320"/>
                <a:gd name="connsiteX2" fmla="*/ 491490 w 582930"/>
                <a:gd name="connsiteY2" fmla="*/ 701040 h 2179320"/>
                <a:gd name="connsiteX3" fmla="*/ 582930 w 582930"/>
                <a:gd name="connsiteY3" fmla="*/ 0 h 2179320"/>
                <a:gd name="connsiteX0" fmla="*/ 0 w 582930"/>
                <a:gd name="connsiteY0" fmla="*/ 2179320 h 2179320"/>
                <a:gd name="connsiteX1" fmla="*/ 171450 w 582930"/>
                <a:gd name="connsiteY1" fmla="*/ 1390650 h 2179320"/>
                <a:gd name="connsiteX2" fmla="*/ 491490 w 582930"/>
                <a:gd name="connsiteY2" fmla="*/ 701040 h 2179320"/>
                <a:gd name="connsiteX3" fmla="*/ 582930 w 582930"/>
                <a:gd name="connsiteY3" fmla="*/ 0 h 2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930" h="2179320">
                  <a:moveTo>
                    <a:pt x="0" y="2179320"/>
                  </a:moveTo>
                  <a:cubicBezTo>
                    <a:pt x="44767" y="1908175"/>
                    <a:pt x="89535" y="1637030"/>
                    <a:pt x="171450" y="1390650"/>
                  </a:cubicBezTo>
                  <a:cubicBezTo>
                    <a:pt x="253365" y="1144270"/>
                    <a:pt x="409575" y="964565"/>
                    <a:pt x="491490" y="701040"/>
                  </a:cubicBezTo>
                  <a:cubicBezTo>
                    <a:pt x="560070" y="469265"/>
                    <a:pt x="571500" y="234632"/>
                    <a:pt x="582930" y="0"/>
                  </a:cubicBezTo>
                </a:path>
              </a:pathLst>
            </a:custGeom>
            <a:ln w="19050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2" name="11 Conector recto de flecha"/>
            <p:cNvCxnSpPr>
              <a:stCxn id="10" idx="2"/>
            </p:cNvCxnSpPr>
            <p:nvPr/>
          </p:nvCxnSpPr>
          <p:spPr>
            <a:xfrm flipV="1">
              <a:off x="2293620" y="1651000"/>
              <a:ext cx="189230" cy="4940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Forma libre"/>
            <p:cNvSpPr/>
            <p:nvPr/>
          </p:nvSpPr>
          <p:spPr>
            <a:xfrm>
              <a:off x="3444240" y="1386840"/>
              <a:ext cx="404495" cy="2251710"/>
            </a:xfrm>
            <a:custGeom>
              <a:avLst/>
              <a:gdLst>
                <a:gd name="connsiteX0" fmla="*/ 179070 w 404495"/>
                <a:gd name="connsiteY0" fmla="*/ 2251710 h 2251710"/>
                <a:gd name="connsiteX1" fmla="*/ 369570 w 404495"/>
                <a:gd name="connsiteY1" fmla="*/ 1322070 h 2251710"/>
                <a:gd name="connsiteX2" fmla="*/ 342900 w 404495"/>
                <a:gd name="connsiteY2" fmla="*/ 560070 h 2251710"/>
                <a:gd name="connsiteX3" fmla="*/ 0 w 404495"/>
                <a:gd name="connsiteY3" fmla="*/ 0 h 225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495" h="2251710">
                  <a:moveTo>
                    <a:pt x="179070" y="2251710"/>
                  </a:moveTo>
                  <a:cubicBezTo>
                    <a:pt x="260667" y="1927860"/>
                    <a:pt x="342265" y="1604010"/>
                    <a:pt x="369570" y="1322070"/>
                  </a:cubicBezTo>
                  <a:cubicBezTo>
                    <a:pt x="396875" y="1040130"/>
                    <a:pt x="404495" y="780415"/>
                    <a:pt x="342900" y="560070"/>
                  </a:cubicBezTo>
                  <a:cubicBezTo>
                    <a:pt x="281305" y="339725"/>
                    <a:pt x="140652" y="169862"/>
                    <a:pt x="0" y="0"/>
                  </a:cubicBezTo>
                </a:path>
              </a:pathLst>
            </a:custGeom>
            <a:ln w="38100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6083300" y="2406650"/>
              <a:ext cx="1475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err="1" smtClean="0">
                  <a:solidFill>
                    <a:srgbClr val="241E9A"/>
                  </a:solidFill>
                  <a:latin typeface="Maiandra GD" pitchFamily="34" charset="0"/>
                </a:rPr>
                <a:t>Associative</a:t>
              </a:r>
              <a:r>
                <a:rPr lang="es-MX" b="1" dirty="0" smtClean="0">
                  <a:solidFill>
                    <a:srgbClr val="241E9A"/>
                  </a:solidFill>
                  <a:latin typeface="Maiandra GD" pitchFamily="34" charset="0"/>
                </a:rPr>
                <a:t> </a:t>
              </a:r>
              <a:endParaRPr lang="es-MX" b="1" dirty="0">
                <a:solidFill>
                  <a:srgbClr val="241E9A"/>
                </a:solidFill>
                <a:latin typeface="Maiandra GD" pitchFamily="34" charset="0"/>
              </a:endParaRPr>
            </a:p>
          </p:txBody>
        </p:sp>
        <p:sp>
          <p:nvSpPr>
            <p:cNvPr id="16" name="15 Flecha a la derecha con muesca"/>
            <p:cNvSpPr/>
            <p:nvPr/>
          </p:nvSpPr>
          <p:spPr>
            <a:xfrm>
              <a:off x="4660900" y="2362200"/>
              <a:ext cx="978408" cy="484632"/>
            </a:xfrm>
            <a:prstGeom prst="notched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460500" y="3695700"/>
              <a:ext cx="12586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b="1" dirty="0" err="1" smtClean="0">
                  <a:solidFill>
                    <a:srgbClr val="241E9A"/>
                  </a:solidFill>
                  <a:latin typeface="+mn-lt"/>
                </a:rPr>
                <a:t>observer</a:t>
              </a:r>
              <a:endParaRPr lang="es-MX" b="1" dirty="0" smtClean="0">
                <a:solidFill>
                  <a:srgbClr val="241E9A"/>
                </a:solidFill>
                <a:latin typeface="+mn-lt"/>
              </a:endParaRPr>
            </a:p>
            <a:p>
              <a:pPr algn="ctr"/>
              <a:r>
                <a:rPr lang="es-MX" b="1" dirty="0" err="1" smtClean="0">
                  <a:solidFill>
                    <a:srgbClr val="241E9A"/>
                  </a:solidFill>
                  <a:latin typeface="+mn-lt"/>
                </a:rPr>
                <a:t>worldline</a:t>
              </a:r>
              <a:endParaRPr lang="es-MX" b="1" dirty="0" smtClean="0">
                <a:solidFill>
                  <a:srgbClr val="241E9A"/>
                </a:solidFill>
                <a:latin typeface="+mn-lt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3282950" y="3695700"/>
              <a:ext cx="1258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b="1" dirty="0" err="1" smtClean="0">
                  <a:solidFill>
                    <a:srgbClr val="241E9A"/>
                  </a:solidFill>
                  <a:latin typeface="+mn-lt"/>
                </a:rPr>
                <a:t>CoM</a:t>
              </a:r>
              <a:endParaRPr lang="es-MX" b="1" dirty="0" smtClean="0">
                <a:solidFill>
                  <a:srgbClr val="241E9A"/>
                </a:solidFill>
                <a:latin typeface="+mn-lt"/>
              </a:endParaRPr>
            </a:p>
            <a:p>
              <a:pPr algn="ctr"/>
              <a:r>
                <a:rPr lang="es-MX" b="1" dirty="0" err="1" smtClean="0">
                  <a:solidFill>
                    <a:srgbClr val="241E9A"/>
                  </a:solidFill>
                  <a:latin typeface="+mn-lt"/>
                </a:rPr>
                <a:t>worldline</a:t>
              </a:r>
              <a:endParaRPr lang="es-MX" b="1" dirty="0">
                <a:solidFill>
                  <a:srgbClr val="241E9A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/>
          <p:nvPr/>
        </p:nvSpPr>
        <p:spPr>
          <a:xfrm>
            <a:off x="3985404" y="1181819"/>
            <a:ext cx="1216324" cy="3890513"/>
          </a:xfrm>
          <a:custGeom>
            <a:avLst/>
            <a:gdLst>
              <a:gd name="connsiteX0" fmla="*/ 0 w 1216324"/>
              <a:gd name="connsiteY0" fmla="*/ 3890513 h 3890513"/>
              <a:gd name="connsiteX1" fmla="*/ 621102 w 1216324"/>
              <a:gd name="connsiteY1" fmla="*/ 1423358 h 3890513"/>
              <a:gd name="connsiteX2" fmla="*/ 1216324 w 1216324"/>
              <a:gd name="connsiteY2" fmla="*/ 0 h 38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6324" h="3890513">
                <a:moveTo>
                  <a:pt x="0" y="3890513"/>
                </a:moveTo>
                <a:cubicBezTo>
                  <a:pt x="209190" y="2981145"/>
                  <a:pt x="418381" y="2071777"/>
                  <a:pt x="621102" y="1423358"/>
                </a:cubicBezTo>
                <a:cubicBezTo>
                  <a:pt x="823823" y="774939"/>
                  <a:pt x="1020073" y="387469"/>
                  <a:pt x="1216324" y="0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Forma libre"/>
          <p:cNvSpPr/>
          <p:nvPr/>
        </p:nvSpPr>
        <p:spPr>
          <a:xfrm>
            <a:off x="3985404" y="1043796"/>
            <a:ext cx="776377" cy="4019910"/>
          </a:xfrm>
          <a:custGeom>
            <a:avLst/>
            <a:gdLst>
              <a:gd name="connsiteX0" fmla="*/ 0 w 776377"/>
              <a:gd name="connsiteY0" fmla="*/ 4019910 h 4019910"/>
              <a:gd name="connsiteX1" fmla="*/ 327804 w 776377"/>
              <a:gd name="connsiteY1" fmla="*/ 1526876 h 4019910"/>
              <a:gd name="connsiteX2" fmla="*/ 776377 w 776377"/>
              <a:gd name="connsiteY2" fmla="*/ 0 h 401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377" h="4019910">
                <a:moveTo>
                  <a:pt x="0" y="4019910"/>
                </a:moveTo>
                <a:cubicBezTo>
                  <a:pt x="99204" y="3108385"/>
                  <a:pt x="198408" y="2196861"/>
                  <a:pt x="327804" y="1526876"/>
                </a:cubicBezTo>
                <a:cubicBezTo>
                  <a:pt x="457200" y="856891"/>
                  <a:pt x="616788" y="428445"/>
                  <a:pt x="776377" y="0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127500" y="4006850"/>
            <a:ext cx="88900" cy="444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171950" y="3429000"/>
            <a:ext cx="177800" cy="88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260850" y="2717800"/>
            <a:ext cx="266700" cy="177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438650" y="1962150"/>
            <a:ext cx="311150" cy="177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4749800" y="191770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241E9A"/>
                </a:solidFill>
                <a:latin typeface="+mj-lt"/>
              </a:rPr>
              <a:t>J</a:t>
            </a:r>
            <a:endParaRPr lang="es-MX" sz="2800" b="1" dirty="0">
              <a:solidFill>
                <a:srgbClr val="241E9A"/>
              </a:solidFill>
              <a:latin typeface="+mj-lt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rot="5400000" flipH="1" flipV="1">
            <a:off x="3591555" y="1920245"/>
            <a:ext cx="1516390" cy="1778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3994150" y="1073150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241E9A"/>
                </a:solidFill>
                <a:latin typeface="+mj-lt"/>
              </a:rPr>
              <a:t>T</a:t>
            </a:r>
            <a:endParaRPr lang="es-MX" sz="2800" b="1" dirty="0">
              <a:solidFill>
                <a:srgbClr val="241E9A"/>
              </a:solidFill>
              <a:latin typeface="+mj-lt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949450" y="228600"/>
            <a:ext cx="465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Sectional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curvature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i="1" dirty="0" smtClean="0">
                <a:solidFill>
                  <a:srgbClr val="241E9A"/>
                </a:solidFill>
                <a:latin typeface="+mj-lt"/>
              </a:rPr>
              <a:t>a la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Jacobi</a:t>
            </a:r>
            <a:endParaRPr lang="es-MX" sz="2400" b="1" dirty="0">
              <a:solidFill>
                <a:srgbClr val="241E9A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93950" y="5740400"/>
            <a:ext cx="4445000" cy="89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1" grpId="0"/>
      <p:bldP spid="21" grpId="1"/>
      <p:bldP spid="26" grpId="0"/>
      <p:bldP spid="26" grpId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5488536"/>
            <a:ext cx="9144000" cy="1369464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571501" y="184150"/>
            <a:ext cx="22225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14300" prst="hardEdge"/>
          </a:sp3d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Point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216150" y="5562600"/>
            <a:ext cx="5334000" cy="103517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" y="0"/>
            <a:ext cx="8445500" cy="531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9800"/>
            <a:ext cx="9144000" cy="503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27559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Extended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cold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28650"/>
            <a:ext cx="7512050" cy="466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38200" y="5651500"/>
            <a:ext cx="75184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27559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Extended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cold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50" y="359438"/>
            <a:ext cx="5625515" cy="649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185153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+mj-lt"/>
              </a:rPr>
              <a:t>Spinning </a:t>
            </a:r>
            <a:r>
              <a:rPr lang="es-MX" b="1" dirty="0" err="1" smtClean="0">
                <a:solidFill>
                  <a:srgbClr val="241E9A"/>
                </a:solidFill>
                <a:latin typeface="+mj-lt"/>
              </a:rPr>
              <a:t>probe</a:t>
            </a:r>
            <a:endParaRPr lang="es-MX" b="1" dirty="0">
              <a:solidFill>
                <a:srgbClr val="241E9A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584200"/>
            <a:ext cx="8331200" cy="502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5632078"/>
            <a:ext cx="9144000" cy="1225922"/>
          </a:xfrm>
          <a:prstGeom prst="rect">
            <a:avLst/>
          </a:prstGeom>
          <a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185153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+mj-lt"/>
              </a:rPr>
              <a:t>Spinning </a:t>
            </a:r>
            <a:r>
              <a:rPr lang="es-MX" b="1" dirty="0" err="1" smtClean="0">
                <a:solidFill>
                  <a:srgbClr val="241E9A"/>
                </a:solidFill>
                <a:latin typeface="+mj-lt"/>
              </a:rPr>
              <a:t>probe</a:t>
            </a:r>
            <a:endParaRPr lang="es-MX" b="1" dirty="0">
              <a:solidFill>
                <a:srgbClr val="241E9A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27400" y="984250"/>
            <a:ext cx="203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241E9A"/>
                </a:solidFill>
                <a:latin typeface="Maiandra GD" pitchFamily="34" charset="0"/>
              </a:rPr>
              <a:t>Summary</a:t>
            </a:r>
            <a:endParaRPr lang="es-MX" sz="32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82600" y="2228850"/>
            <a:ext cx="8661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Relativistic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QM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implies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NC position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ops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for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extended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objects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Classical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extended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as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        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Standard GR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nonassociative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nothing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works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Proposal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relational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(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generalize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centroid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to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GR)</a:t>
            </a: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Point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”, extended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cold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”, spinning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sectional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curvature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 (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observer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experiment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dependent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)</a:t>
            </a:r>
          </a:p>
        </p:txBody>
      </p:sp>
      <p:sp>
        <p:nvSpPr>
          <p:cNvPr id="4" name="3 Flecha a la derecha con muesca"/>
          <p:cNvSpPr/>
          <p:nvPr/>
        </p:nvSpPr>
        <p:spPr>
          <a:xfrm>
            <a:off x="4436985" y="2573905"/>
            <a:ext cx="444500" cy="2667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56565" y="4554125"/>
            <a:ext cx="745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P. Aguilar, Y. </a:t>
            </a:r>
            <a:r>
              <a:rPr lang="es-MX" sz="1600" dirty="0" err="1" smtClean="0"/>
              <a:t>Bonder</a:t>
            </a:r>
            <a:r>
              <a:rPr lang="es-MX" sz="1600" dirty="0" smtClean="0"/>
              <a:t>, CC, D. </a:t>
            </a:r>
            <a:r>
              <a:rPr lang="es-MX" sz="1600" dirty="0" err="1" smtClean="0"/>
              <a:t>Sudarsky</a:t>
            </a:r>
            <a:r>
              <a:rPr lang="es-MX" sz="1600" dirty="0" smtClean="0"/>
              <a:t>, </a:t>
            </a:r>
            <a:r>
              <a:rPr lang="es-MX" sz="1600" i="1" dirty="0" err="1" smtClean="0"/>
              <a:t>Mod</a:t>
            </a:r>
            <a:r>
              <a:rPr lang="es-MX" sz="1600" i="1" dirty="0" smtClean="0"/>
              <a:t>. </a:t>
            </a:r>
            <a:r>
              <a:rPr lang="es-MX" sz="1600" i="1" dirty="0" err="1" smtClean="0"/>
              <a:t>Phys</a:t>
            </a:r>
            <a:r>
              <a:rPr lang="es-MX" sz="1600" i="1" dirty="0" smtClean="0"/>
              <a:t>. </a:t>
            </a:r>
            <a:r>
              <a:rPr lang="es-MX" sz="1600" i="1" dirty="0" err="1" smtClean="0"/>
              <a:t>Lett</a:t>
            </a:r>
            <a:r>
              <a:rPr lang="es-MX" sz="1600" i="1" dirty="0" smtClean="0"/>
              <a:t>. A </a:t>
            </a:r>
            <a:r>
              <a:rPr lang="es-MX" sz="1600" b="1" dirty="0" smtClean="0"/>
              <a:t>27/23</a:t>
            </a:r>
            <a:r>
              <a:rPr lang="es-MX" sz="1600" dirty="0" smtClean="0"/>
              <a:t> (2012) 1250130</a:t>
            </a:r>
            <a:endParaRPr lang="es-MX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56565" y="5004175"/>
            <a:ext cx="657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P. Aguilar, CC, H. </a:t>
            </a:r>
            <a:r>
              <a:rPr lang="es-MX" sz="1600" dirty="0" err="1" smtClean="0"/>
              <a:t>Hernandez</a:t>
            </a:r>
            <a:r>
              <a:rPr lang="es-MX" sz="1600" dirty="0" smtClean="0"/>
              <a:t> Coronado, E. </a:t>
            </a:r>
            <a:r>
              <a:rPr lang="es-MX" sz="1600" dirty="0" err="1" smtClean="0"/>
              <a:t>Okon</a:t>
            </a:r>
            <a:r>
              <a:rPr lang="es-MX" sz="1600" dirty="0" smtClean="0"/>
              <a:t>,  </a:t>
            </a:r>
            <a:r>
              <a:rPr lang="es-MX" sz="1600" dirty="0" err="1" smtClean="0"/>
              <a:t>to</a:t>
            </a:r>
            <a:r>
              <a:rPr lang="es-MX" sz="1600" dirty="0" smtClean="0"/>
              <a:t> </a:t>
            </a:r>
            <a:r>
              <a:rPr lang="es-MX" sz="1600" dirty="0" err="1" smtClean="0"/>
              <a:t>appear</a:t>
            </a:r>
            <a:r>
              <a:rPr lang="es-MX" sz="1600" dirty="0" smtClean="0"/>
              <a:t> in IJMPA 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 animBg="1"/>
      <p:bldP spid="4" grpId="1" animBg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82800" y="806450"/>
            <a:ext cx="512191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Operational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</a:p>
          <a:p>
            <a:pPr algn="ctr"/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(quantum)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particles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/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fields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as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endParaRPr lang="es-MX" sz="2000" b="1" dirty="0" smtClean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349750" y="1695450"/>
            <a:ext cx="484632" cy="9784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2882900" y="2984500"/>
            <a:ext cx="3664273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atte">
            <a:extrusionClr>
              <a:schemeClr val="accent3">
                <a:lumMod val="65000"/>
              </a:schemeClr>
            </a:extrusionClr>
          </a:sp3d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Classical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>
                <a:solidFill>
                  <a:srgbClr val="241E9A"/>
                </a:solidFill>
                <a:latin typeface="Maiandra GD" pitchFamily="34" charset="0"/>
              </a:rPr>
              <a:t>g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eometry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fuzzyfied</a:t>
            </a:r>
            <a:endParaRPr lang="es-MX" sz="20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998220" y="4895850"/>
            <a:ext cx="4358640" cy="468630"/>
          </a:xfrm>
          <a:custGeom>
            <a:avLst/>
            <a:gdLst>
              <a:gd name="connsiteX0" fmla="*/ 0 w 4358640"/>
              <a:gd name="connsiteY0" fmla="*/ 407670 h 468630"/>
              <a:gd name="connsiteX1" fmla="*/ 1539240 w 4358640"/>
              <a:gd name="connsiteY1" fmla="*/ 34290 h 468630"/>
              <a:gd name="connsiteX2" fmla="*/ 2842260 w 4358640"/>
              <a:gd name="connsiteY2" fmla="*/ 201930 h 468630"/>
              <a:gd name="connsiteX3" fmla="*/ 4358640 w 4358640"/>
              <a:gd name="connsiteY3" fmla="*/ 46863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68630">
                <a:moveTo>
                  <a:pt x="0" y="407670"/>
                </a:moveTo>
                <a:cubicBezTo>
                  <a:pt x="532765" y="238125"/>
                  <a:pt x="1065530" y="68580"/>
                  <a:pt x="1539240" y="34290"/>
                </a:cubicBezTo>
                <a:cubicBezTo>
                  <a:pt x="2012950" y="0"/>
                  <a:pt x="2372360" y="129540"/>
                  <a:pt x="2842260" y="201930"/>
                </a:cubicBezTo>
                <a:cubicBezTo>
                  <a:pt x="3312160" y="274320"/>
                  <a:pt x="3835400" y="371475"/>
                  <a:pt x="4358640" y="468630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orma libre"/>
          <p:cNvSpPr/>
          <p:nvPr/>
        </p:nvSpPr>
        <p:spPr>
          <a:xfrm>
            <a:off x="1002030" y="5118100"/>
            <a:ext cx="4331970" cy="426085"/>
          </a:xfrm>
          <a:custGeom>
            <a:avLst/>
            <a:gdLst>
              <a:gd name="connsiteX0" fmla="*/ 0 w 4331970"/>
              <a:gd name="connsiteY0" fmla="*/ 189230 h 426085"/>
              <a:gd name="connsiteX1" fmla="*/ 1729740 w 4331970"/>
              <a:gd name="connsiteY1" fmla="*/ 33020 h 426085"/>
              <a:gd name="connsiteX2" fmla="*/ 3623310 w 4331970"/>
              <a:gd name="connsiteY2" fmla="*/ 387350 h 426085"/>
              <a:gd name="connsiteX3" fmla="*/ 4331970 w 4331970"/>
              <a:gd name="connsiteY3" fmla="*/ 265430 h 4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970" h="426085">
                <a:moveTo>
                  <a:pt x="0" y="189230"/>
                </a:moveTo>
                <a:cubicBezTo>
                  <a:pt x="562927" y="94615"/>
                  <a:pt x="1125855" y="0"/>
                  <a:pt x="1729740" y="33020"/>
                </a:cubicBezTo>
                <a:cubicBezTo>
                  <a:pt x="2333625" y="66040"/>
                  <a:pt x="3189605" y="348615"/>
                  <a:pt x="3623310" y="387350"/>
                </a:cubicBezTo>
                <a:cubicBezTo>
                  <a:pt x="4057015" y="426085"/>
                  <a:pt x="4194492" y="345757"/>
                  <a:pt x="4331970" y="265430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orma libre"/>
          <p:cNvSpPr/>
          <p:nvPr/>
        </p:nvSpPr>
        <p:spPr>
          <a:xfrm>
            <a:off x="990600" y="5281295"/>
            <a:ext cx="4358640" cy="746125"/>
          </a:xfrm>
          <a:custGeom>
            <a:avLst/>
            <a:gdLst>
              <a:gd name="connsiteX0" fmla="*/ 0 w 4358640"/>
              <a:gd name="connsiteY0" fmla="*/ 26035 h 746125"/>
              <a:gd name="connsiteX1" fmla="*/ 571500 w 4358640"/>
              <a:gd name="connsiteY1" fmla="*/ 220345 h 746125"/>
              <a:gd name="connsiteX2" fmla="*/ 1885950 w 4358640"/>
              <a:gd name="connsiteY2" fmla="*/ 86995 h 746125"/>
              <a:gd name="connsiteX3" fmla="*/ 3116580 w 4358640"/>
              <a:gd name="connsiteY3" fmla="*/ 742315 h 746125"/>
              <a:gd name="connsiteX4" fmla="*/ 4358640 w 4358640"/>
              <a:gd name="connsiteY4" fmla="*/ 109855 h 7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8640" h="746125">
                <a:moveTo>
                  <a:pt x="0" y="26035"/>
                </a:moveTo>
                <a:cubicBezTo>
                  <a:pt x="128587" y="118110"/>
                  <a:pt x="257175" y="210185"/>
                  <a:pt x="571500" y="220345"/>
                </a:cubicBezTo>
                <a:cubicBezTo>
                  <a:pt x="885825" y="230505"/>
                  <a:pt x="1461770" y="0"/>
                  <a:pt x="1885950" y="86995"/>
                </a:cubicBezTo>
                <a:cubicBezTo>
                  <a:pt x="2310130" y="173990"/>
                  <a:pt x="2704465" y="738505"/>
                  <a:pt x="3116580" y="742315"/>
                </a:cubicBezTo>
                <a:cubicBezTo>
                  <a:pt x="3528695" y="746125"/>
                  <a:pt x="3943667" y="427990"/>
                  <a:pt x="4358640" y="109855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onector"/>
          <p:cNvSpPr/>
          <p:nvPr/>
        </p:nvSpPr>
        <p:spPr>
          <a:xfrm>
            <a:off x="927100" y="5295900"/>
            <a:ext cx="88900" cy="889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onector"/>
          <p:cNvSpPr/>
          <p:nvPr/>
        </p:nvSpPr>
        <p:spPr>
          <a:xfrm>
            <a:off x="5327650" y="5340350"/>
            <a:ext cx="88900" cy="889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660400" y="498475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72100" y="51181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</a:t>
            </a:r>
            <a:endParaRPr lang="es-MX" dirty="0"/>
          </a:p>
        </p:txBody>
      </p:sp>
      <p:cxnSp>
        <p:nvCxnSpPr>
          <p:cNvPr id="13" name="12 Conector recto de flecha"/>
          <p:cNvCxnSpPr/>
          <p:nvPr/>
        </p:nvCxnSpPr>
        <p:spPr>
          <a:xfrm rot="5400000" flipH="1" flipV="1">
            <a:off x="5861844" y="5473700"/>
            <a:ext cx="16883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705600" y="6318250"/>
            <a:ext cx="2133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Forma libre"/>
          <p:cNvSpPr/>
          <p:nvPr/>
        </p:nvSpPr>
        <p:spPr>
          <a:xfrm>
            <a:off x="7446645" y="5090795"/>
            <a:ext cx="1358265" cy="1222375"/>
          </a:xfrm>
          <a:custGeom>
            <a:avLst/>
            <a:gdLst>
              <a:gd name="connsiteX0" fmla="*/ 9525 w 1358265"/>
              <a:gd name="connsiteY0" fmla="*/ 1222375 h 1222375"/>
              <a:gd name="connsiteX1" fmla="*/ 47625 w 1358265"/>
              <a:gd name="connsiteY1" fmla="*/ 258445 h 1222375"/>
              <a:gd name="connsiteX2" fmla="*/ 295275 w 1358265"/>
              <a:gd name="connsiteY2" fmla="*/ 48895 h 1222375"/>
              <a:gd name="connsiteX3" fmla="*/ 653415 w 1358265"/>
              <a:gd name="connsiteY3" fmla="*/ 551815 h 1222375"/>
              <a:gd name="connsiteX4" fmla="*/ 1000125 w 1358265"/>
              <a:gd name="connsiteY4" fmla="*/ 944245 h 1222375"/>
              <a:gd name="connsiteX5" fmla="*/ 1282065 w 1358265"/>
              <a:gd name="connsiteY5" fmla="*/ 1119505 h 1222375"/>
              <a:gd name="connsiteX6" fmla="*/ 1358265 w 1358265"/>
              <a:gd name="connsiteY6" fmla="*/ 1165225 h 122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265" h="1222375">
                <a:moveTo>
                  <a:pt x="9525" y="1222375"/>
                </a:moveTo>
                <a:cubicBezTo>
                  <a:pt x="4762" y="838200"/>
                  <a:pt x="0" y="454025"/>
                  <a:pt x="47625" y="258445"/>
                </a:cubicBezTo>
                <a:cubicBezTo>
                  <a:pt x="95250" y="62865"/>
                  <a:pt x="194310" y="0"/>
                  <a:pt x="295275" y="48895"/>
                </a:cubicBezTo>
                <a:cubicBezTo>
                  <a:pt x="396240" y="97790"/>
                  <a:pt x="535940" y="402590"/>
                  <a:pt x="653415" y="551815"/>
                </a:cubicBezTo>
                <a:cubicBezTo>
                  <a:pt x="770890" y="701040"/>
                  <a:pt x="895350" y="849630"/>
                  <a:pt x="1000125" y="944245"/>
                </a:cubicBezTo>
                <a:cubicBezTo>
                  <a:pt x="1104900" y="1038860"/>
                  <a:pt x="1222375" y="1082675"/>
                  <a:pt x="1282065" y="1119505"/>
                </a:cubicBezTo>
                <a:cubicBezTo>
                  <a:pt x="1341755" y="1156335"/>
                  <a:pt x="1350010" y="1160780"/>
                  <a:pt x="1358265" y="1165225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6172200" y="449580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|</a:t>
            </a:r>
            <a:r>
              <a:rPr lang="es-MX" b="1" dirty="0" smtClean="0">
                <a:latin typeface="Symbol" pitchFamily="18" charset="2"/>
              </a:rPr>
              <a:t>y</a:t>
            </a:r>
            <a:r>
              <a:rPr lang="es-MX" b="1" dirty="0" smtClean="0">
                <a:latin typeface="+mj-lt"/>
              </a:rPr>
              <a:t>|</a:t>
            </a:r>
            <a:endParaRPr lang="es-MX" b="1" dirty="0" smtClean="0">
              <a:latin typeface="Symbol" pitchFamily="18" charset="2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843918" y="62293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24" grpId="0" animBg="1"/>
      <p:bldP spid="24" grpId="1" animBg="1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705100" y="850900"/>
            <a:ext cx="4124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Quantum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probes</a:t>
            </a: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 are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hard</a:t>
            </a: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:</a:t>
            </a:r>
          </a:p>
          <a:p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no NR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limit</a:t>
            </a: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        QFT</a:t>
            </a:r>
            <a:endParaRPr lang="es-MX" sz="2400" b="1" dirty="0">
              <a:solidFill>
                <a:srgbClr val="241E9A"/>
              </a:solidFill>
              <a:latin typeface="+mn-lt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4572000" y="1358770"/>
            <a:ext cx="311150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504950" y="2228850"/>
            <a:ext cx="657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241E9A"/>
                </a:solidFill>
                <a:latin typeface="Maiandra GD" pitchFamily="34" charset="0"/>
              </a:rPr>
              <a:t>Quantum       </a:t>
            </a:r>
            <a:r>
              <a:rPr lang="es-MX" sz="2400" b="1" dirty="0" err="1" smtClean="0">
                <a:solidFill>
                  <a:srgbClr val="241E9A"/>
                </a:solidFill>
                <a:latin typeface="Maiandra GD" pitchFamily="34" charset="0"/>
              </a:rPr>
              <a:t>delocalization</a:t>
            </a:r>
            <a:r>
              <a:rPr lang="es-MX" sz="2400" b="1" dirty="0" smtClean="0">
                <a:solidFill>
                  <a:srgbClr val="241E9A"/>
                </a:solidFill>
                <a:latin typeface="Maiandra GD" pitchFamily="34" charset="0"/>
              </a:rPr>
              <a:t> + </a:t>
            </a:r>
            <a:r>
              <a:rPr lang="es-MX" sz="2400" b="1" dirty="0" err="1" smtClean="0">
                <a:solidFill>
                  <a:srgbClr val="241E9A"/>
                </a:solidFill>
                <a:latin typeface="Maiandra GD" pitchFamily="34" charset="0"/>
              </a:rPr>
              <a:t>interference</a:t>
            </a:r>
            <a:endParaRPr lang="es-MX" sz="2400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2996825" y="2393885"/>
            <a:ext cx="400050" cy="17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abajo"/>
          <p:cNvSpPr/>
          <p:nvPr/>
        </p:nvSpPr>
        <p:spPr>
          <a:xfrm>
            <a:off x="4305300" y="31623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2038350" y="4806950"/>
            <a:ext cx="5485412" cy="463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10" b="1" dirty="0" err="1" smtClean="0">
                <a:solidFill>
                  <a:srgbClr val="241E9A"/>
                </a:solidFill>
                <a:latin typeface="Maiandra GD" pitchFamily="34" charset="0"/>
              </a:rPr>
              <a:t>Study</a:t>
            </a:r>
            <a:r>
              <a:rPr lang="es-MX" sz="241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410" b="1" dirty="0" err="1" smtClean="0">
                <a:solidFill>
                  <a:srgbClr val="241E9A"/>
                </a:solidFill>
                <a:latin typeface="Maiandra GD" pitchFamily="34" charset="0"/>
              </a:rPr>
              <a:t>classical</a:t>
            </a:r>
            <a:r>
              <a:rPr lang="es-MX" sz="2410" b="1" dirty="0" smtClean="0">
                <a:solidFill>
                  <a:srgbClr val="241E9A"/>
                </a:solidFill>
                <a:latin typeface="Maiandra GD" pitchFamily="34" charset="0"/>
              </a:rPr>
              <a:t> extended </a:t>
            </a:r>
            <a:r>
              <a:rPr lang="es-MX" sz="2410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r>
              <a:rPr lang="es-MX" sz="241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410" b="1" dirty="0" err="1" smtClean="0">
                <a:solidFill>
                  <a:srgbClr val="241E9A"/>
                </a:solidFill>
                <a:latin typeface="Maiandra GD" pitchFamily="34" charset="0"/>
              </a:rPr>
              <a:t>first</a:t>
            </a:r>
            <a:endParaRPr lang="es-MX" sz="2410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 animBg="1"/>
      <p:bldP spid="7" grpId="1" animBg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/>
          <p:nvPr/>
        </p:nvSpPr>
        <p:spPr>
          <a:xfrm>
            <a:off x="171449" y="61224"/>
            <a:ext cx="8579709" cy="6204788"/>
          </a:xfrm>
          <a:custGeom>
            <a:avLst/>
            <a:gdLst>
              <a:gd name="connsiteX0" fmla="*/ 0 w 6659592"/>
              <a:gd name="connsiteY0" fmla="*/ 2774830 h 2774830"/>
              <a:gd name="connsiteX1" fmla="*/ 1345721 w 6659592"/>
              <a:gd name="connsiteY1" fmla="*/ 1644770 h 2774830"/>
              <a:gd name="connsiteX2" fmla="*/ 4701396 w 6659592"/>
              <a:gd name="connsiteY2" fmla="*/ 255917 h 2774830"/>
              <a:gd name="connsiteX3" fmla="*/ 6659592 w 6659592"/>
              <a:gd name="connsiteY3" fmla="*/ 109268 h 2774830"/>
              <a:gd name="connsiteX0" fmla="*/ 0 w 8399492"/>
              <a:gd name="connsiteY0" fmla="*/ 4470280 h 4470280"/>
              <a:gd name="connsiteX1" fmla="*/ 3085621 w 8399492"/>
              <a:gd name="connsiteY1" fmla="*/ 1644770 h 4470280"/>
              <a:gd name="connsiteX2" fmla="*/ 6441296 w 8399492"/>
              <a:gd name="connsiteY2" fmla="*/ 255917 h 4470280"/>
              <a:gd name="connsiteX3" fmla="*/ 8399492 w 8399492"/>
              <a:gd name="connsiteY3" fmla="*/ 109268 h 4470280"/>
              <a:gd name="connsiteX0" fmla="*/ 0 w 8399492"/>
              <a:gd name="connsiteY0" fmla="*/ 4395797 h 4395797"/>
              <a:gd name="connsiteX1" fmla="*/ 3085621 w 8399492"/>
              <a:gd name="connsiteY1" fmla="*/ 1570287 h 4395797"/>
              <a:gd name="connsiteX2" fmla="*/ 6441296 w 8399492"/>
              <a:gd name="connsiteY2" fmla="*/ 181434 h 4395797"/>
              <a:gd name="connsiteX3" fmla="*/ 7830149 w 8399492"/>
              <a:gd name="connsiteY3" fmla="*/ 481681 h 4395797"/>
              <a:gd name="connsiteX4" fmla="*/ 8399492 w 8399492"/>
              <a:gd name="connsiteY4" fmla="*/ 34785 h 4395797"/>
              <a:gd name="connsiteX0" fmla="*/ 0 w 8837642"/>
              <a:gd name="connsiteY0" fmla="*/ 5377012 h 5377012"/>
              <a:gd name="connsiteX1" fmla="*/ 3085621 w 8837642"/>
              <a:gd name="connsiteY1" fmla="*/ 2551502 h 5377012"/>
              <a:gd name="connsiteX2" fmla="*/ 6441296 w 8837642"/>
              <a:gd name="connsiteY2" fmla="*/ 1162649 h 5377012"/>
              <a:gd name="connsiteX3" fmla="*/ 7830149 w 8837642"/>
              <a:gd name="connsiteY3" fmla="*/ 1462896 h 5377012"/>
              <a:gd name="connsiteX4" fmla="*/ 8837642 w 8837642"/>
              <a:gd name="connsiteY4" fmla="*/ 0 h 5377012"/>
              <a:gd name="connsiteX0" fmla="*/ 0 w 8837642"/>
              <a:gd name="connsiteY0" fmla="*/ 5377012 h 5377012"/>
              <a:gd name="connsiteX1" fmla="*/ 3085621 w 8837642"/>
              <a:gd name="connsiteY1" fmla="*/ 2551502 h 5377012"/>
              <a:gd name="connsiteX2" fmla="*/ 6968346 w 8837642"/>
              <a:gd name="connsiteY2" fmla="*/ 1835749 h 5377012"/>
              <a:gd name="connsiteX3" fmla="*/ 7830149 w 8837642"/>
              <a:gd name="connsiteY3" fmla="*/ 1462896 h 5377012"/>
              <a:gd name="connsiteX4" fmla="*/ 8837642 w 8837642"/>
              <a:gd name="connsiteY4" fmla="*/ 0 h 5377012"/>
              <a:gd name="connsiteX0" fmla="*/ 0 w 8837642"/>
              <a:gd name="connsiteY0" fmla="*/ 5377012 h 5377012"/>
              <a:gd name="connsiteX1" fmla="*/ 3085621 w 8837642"/>
              <a:gd name="connsiteY1" fmla="*/ 2551502 h 5377012"/>
              <a:gd name="connsiteX2" fmla="*/ 6968346 w 8837642"/>
              <a:gd name="connsiteY2" fmla="*/ 1835749 h 5377012"/>
              <a:gd name="connsiteX3" fmla="*/ 8172090 w 8837642"/>
              <a:gd name="connsiteY3" fmla="*/ 1151147 h 5377012"/>
              <a:gd name="connsiteX4" fmla="*/ 7830149 w 8837642"/>
              <a:gd name="connsiteY4" fmla="*/ 1462896 h 5377012"/>
              <a:gd name="connsiteX5" fmla="*/ 8837642 w 8837642"/>
              <a:gd name="connsiteY5" fmla="*/ 0 h 5377012"/>
              <a:gd name="connsiteX0" fmla="*/ 0 w 8315724"/>
              <a:gd name="connsiteY0" fmla="*/ 5859612 h 5859612"/>
              <a:gd name="connsiteX1" fmla="*/ 3085621 w 8315724"/>
              <a:gd name="connsiteY1" fmla="*/ 3034102 h 5859612"/>
              <a:gd name="connsiteX2" fmla="*/ 6968346 w 8315724"/>
              <a:gd name="connsiteY2" fmla="*/ 2318349 h 5859612"/>
              <a:gd name="connsiteX3" fmla="*/ 8172090 w 8315724"/>
              <a:gd name="connsiteY3" fmla="*/ 1633747 h 5859612"/>
              <a:gd name="connsiteX4" fmla="*/ 7830149 w 8315724"/>
              <a:gd name="connsiteY4" fmla="*/ 1945496 h 5859612"/>
              <a:gd name="connsiteX5" fmla="*/ 6475442 w 8315724"/>
              <a:gd name="connsiteY5" fmla="*/ 0 h 5859612"/>
              <a:gd name="connsiteX0" fmla="*/ 0 w 8348573"/>
              <a:gd name="connsiteY0" fmla="*/ 5859612 h 5859612"/>
              <a:gd name="connsiteX1" fmla="*/ 3085621 w 8348573"/>
              <a:gd name="connsiteY1" fmla="*/ 3034102 h 5859612"/>
              <a:gd name="connsiteX2" fmla="*/ 6968346 w 8348573"/>
              <a:gd name="connsiteY2" fmla="*/ 2318349 h 5859612"/>
              <a:gd name="connsiteX3" fmla="*/ 8172090 w 8348573"/>
              <a:gd name="connsiteY3" fmla="*/ 1633747 h 5859612"/>
              <a:gd name="connsiteX4" fmla="*/ 7830149 w 8348573"/>
              <a:gd name="connsiteY4" fmla="*/ 1945496 h 5859612"/>
              <a:gd name="connsiteX5" fmla="*/ 8348573 w 8348573"/>
              <a:gd name="connsiteY5" fmla="*/ 664474 h 5859612"/>
              <a:gd name="connsiteX6" fmla="*/ 6475442 w 8348573"/>
              <a:gd name="connsiteY6" fmla="*/ 0 h 5859612"/>
              <a:gd name="connsiteX0" fmla="*/ 0 w 8631348"/>
              <a:gd name="connsiteY0" fmla="*/ 5859612 h 5859612"/>
              <a:gd name="connsiteX1" fmla="*/ 3085621 w 8631348"/>
              <a:gd name="connsiteY1" fmla="*/ 3034102 h 5859612"/>
              <a:gd name="connsiteX2" fmla="*/ 6968346 w 8631348"/>
              <a:gd name="connsiteY2" fmla="*/ 2318349 h 5859612"/>
              <a:gd name="connsiteX3" fmla="*/ 8172090 w 8631348"/>
              <a:gd name="connsiteY3" fmla="*/ 1633747 h 5859612"/>
              <a:gd name="connsiteX4" fmla="*/ 8348573 w 8631348"/>
              <a:gd name="connsiteY4" fmla="*/ 664474 h 5859612"/>
              <a:gd name="connsiteX5" fmla="*/ 6475442 w 8631348"/>
              <a:gd name="connsiteY5" fmla="*/ 0 h 5859612"/>
              <a:gd name="connsiteX0" fmla="*/ 0 w 8631348"/>
              <a:gd name="connsiteY0" fmla="*/ 5195138 h 5195138"/>
              <a:gd name="connsiteX1" fmla="*/ 3085621 w 8631348"/>
              <a:gd name="connsiteY1" fmla="*/ 2369628 h 5195138"/>
              <a:gd name="connsiteX2" fmla="*/ 6968346 w 8631348"/>
              <a:gd name="connsiteY2" fmla="*/ 1653875 h 5195138"/>
              <a:gd name="connsiteX3" fmla="*/ 8172090 w 8631348"/>
              <a:gd name="connsiteY3" fmla="*/ 969273 h 5195138"/>
              <a:gd name="connsiteX4" fmla="*/ 8348573 w 8631348"/>
              <a:gd name="connsiteY4" fmla="*/ 0 h 5195138"/>
              <a:gd name="connsiteX0" fmla="*/ 0 w 8980598"/>
              <a:gd name="connsiteY0" fmla="*/ 5944438 h 5944438"/>
              <a:gd name="connsiteX1" fmla="*/ 3085621 w 8980598"/>
              <a:gd name="connsiteY1" fmla="*/ 3118928 h 5944438"/>
              <a:gd name="connsiteX2" fmla="*/ 6968346 w 8980598"/>
              <a:gd name="connsiteY2" fmla="*/ 2403175 h 5944438"/>
              <a:gd name="connsiteX3" fmla="*/ 8172090 w 8980598"/>
              <a:gd name="connsiteY3" fmla="*/ 1718573 h 5944438"/>
              <a:gd name="connsiteX4" fmla="*/ 8697823 w 8980598"/>
              <a:gd name="connsiteY4" fmla="*/ 0 h 5944438"/>
              <a:gd name="connsiteX0" fmla="*/ 0 w 8796448"/>
              <a:gd name="connsiteY0" fmla="*/ 6204788 h 6204788"/>
              <a:gd name="connsiteX1" fmla="*/ 3085621 w 8796448"/>
              <a:gd name="connsiteY1" fmla="*/ 3379278 h 6204788"/>
              <a:gd name="connsiteX2" fmla="*/ 6968346 w 8796448"/>
              <a:gd name="connsiteY2" fmla="*/ 2663525 h 6204788"/>
              <a:gd name="connsiteX3" fmla="*/ 8172090 w 8796448"/>
              <a:gd name="connsiteY3" fmla="*/ 1978923 h 6204788"/>
              <a:gd name="connsiteX4" fmla="*/ 8513673 w 8796448"/>
              <a:gd name="connsiteY4" fmla="*/ 0 h 6204788"/>
              <a:gd name="connsiteX0" fmla="*/ 0 w 8579709"/>
              <a:gd name="connsiteY0" fmla="*/ 6204788 h 6204788"/>
              <a:gd name="connsiteX1" fmla="*/ 3085621 w 8579709"/>
              <a:gd name="connsiteY1" fmla="*/ 3379278 h 6204788"/>
              <a:gd name="connsiteX2" fmla="*/ 6968346 w 8579709"/>
              <a:gd name="connsiteY2" fmla="*/ 2663525 h 6204788"/>
              <a:gd name="connsiteX3" fmla="*/ 8172090 w 8579709"/>
              <a:gd name="connsiteY3" fmla="*/ 1978923 h 6204788"/>
              <a:gd name="connsiteX4" fmla="*/ 8513673 w 8579709"/>
              <a:gd name="connsiteY4" fmla="*/ 0 h 6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9709" h="6204788">
                <a:moveTo>
                  <a:pt x="0" y="6204788"/>
                </a:moveTo>
                <a:cubicBezTo>
                  <a:pt x="281077" y="5849667"/>
                  <a:pt x="1924230" y="3969489"/>
                  <a:pt x="3085621" y="3379278"/>
                </a:cubicBezTo>
                <a:cubicBezTo>
                  <a:pt x="4247012" y="2789067"/>
                  <a:pt x="6120601" y="2896918"/>
                  <a:pt x="6968346" y="2663525"/>
                </a:cubicBezTo>
                <a:cubicBezTo>
                  <a:pt x="7816091" y="2430133"/>
                  <a:pt x="7914536" y="2422844"/>
                  <a:pt x="8172090" y="1978923"/>
                </a:cubicBezTo>
                <a:cubicBezTo>
                  <a:pt x="8429644" y="1535002"/>
                  <a:pt x="8579709" y="436552"/>
                  <a:pt x="8513673" y="0"/>
                </a:cubicBezTo>
              </a:path>
            </a:pathLst>
          </a:custGeom>
          <a:ln w="1301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Cubo"/>
          <p:cNvSpPr/>
          <p:nvPr/>
        </p:nvSpPr>
        <p:spPr>
          <a:xfrm>
            <a:off x="2127250" y="2851150"/>
            <a:ext cx="1555750" cy="1689100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27000" y="2006600"/>
            <a:ext cx="386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Extended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classical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probe</a:t>
            </a:r>
            <a:endParaRPr lang="es-MX" sz="2400" b="1" dirty="0">
              <a:solidFill>
                <a:srgbClr val="241E9A"/>
              </a:solidFill>
              <a:latin typeface="+mj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905500" y="3562350"/>
            <a:ext cx="302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Effective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trajectory</a:t>
            </a:r>
            <a:endParaRPr lang="es-MX" sz="2400" b="1" dirty="0">
              <a:solidFill>
                <a:srgbClr val="241E9A"/>
              </a:solidFill>
              <a:latin typeface="+mj-lt"/>
            </a:endParaRPr>
          </a:p>
        </p:txBody>
      </p:sp>
      <p:cxnSp>
        <p:nvCxnSpPr>
          <p:cNvPr id="8" name="7 Conector curvado"/>
          <p:cNvCxnSpPr/>
          <p:nvPr/>
        </p:nvCxnSpPr>
        <p:spPr>
          <a:xfrm rot="5400000" flipH="1" flipV="1">
            <a:off x="7149306" y="2806700"/>
            <a:ext cx="934244" cy="667544"/>
          </a:xfrm>
          <a:prstGeom prst="curvedConnector3">
            <a:avLst>
              <a:gd name="adj1" fmla="val 29686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curvado"/>
          <p:cNvCxnSpPr/>
          <p:nvPr/>
        </p:nvCxnSpPr>
        <p:spPr>
          <a:xfrm rot="16200000" flipH="1">
            <a:off x="1749425" y="2740025"/>
            <a:ext cx="666750" cy="88900"/>
          </a:xfrm>
          <a:prstGeom prst="curvedConnector3">
            <a:avLst>
              <a:gd name="adj1" fmla="val 50000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2" grpId="1" animBg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7000" y="3695700"/>
            <a:ext cx="2838450" cy="55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7050" y="4762500"/>
            <a:ext cx="3378200" cy="5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2671752" y="0"/>
            <a:ext cx="3710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rgbClr val="241E9A"/>
                </a:solidFill>
                <a:latin typeface="Maiandra GD" pitchFamily="34" charset="0"/>
              </a:rPr>
              <a:t>CM in GR</a:t>
            </a:r>
            <a:endParaRPr lang="es-MX" sz="4000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21" name="20 Forma libre"/>
          <p:cNvSpPr/>
          <p:nvPr/>
        </p:nvSpPr>
        <p:spPr>
          <a:xfrm>
            <a:off x="5477347" y="588475"/>
            <a:ext cx="1557196" cy="4725909"/>
          </a:xfrm>
          <a:custGeom>
            <a:avLst/>
            <a:gdLst>
              <a:gd name="connsiteX0" fmla="*/ 0 w 1557196"/>
              <a:gd name="connsiteY0" fmla="*/ 4725909 h 4725909"/>
              <a:gd name="connsiteX1" fmla="*/ 353085 w 1557196"/>
              <a:gd name="connsiteY1" fmla="*/ 3159660 h 4725909"/>
              <a:gd name="connsiteX2" fmla="*/ 1249378 w 1557196"/>
              <a:gd name="connsiteY2" fmla="*/ 1557196 h 4725909"/>
              <a:gd name="connsiteX3" fmla="*/ 1557196 w 1557196"/>
              <a:gd name="connsiteY3" fmla="*/ 0 h 47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196" h="4725909">
                <a:moveTo>
                  <a:pt x="0" y="4725909"/>
                </a:moveTo>
                <a:cubicBezTo>
                  <a:pt x="72427" y="4206844"/>
                  <a:pt x="144855" y="3687779"/>
                  <a:pt x="353085" y="3159660"/>
                </a:cubicBezTo>
                <a:cubicBezTo>
                  <a:pt x="561315" y="2631541"/>
                  <a:pt x="1048693" y="2083806"/>
                  <a:pt x="1249378" y="1557196"/>
                </a:cubicBezTo>
                <a:cubicBezTo>
                  <a:pt x="1450063" y="1030586"/>
                  <a:pt x="1503629" y="515293"/>
                  <a:pt x="1557196" y="0"/>
                </a:cubicBezTo>
              </a:path>
            </a:pathLst>
          </a:custGeom>
          <a:ln w="3810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3" name="22 Conector recto de flecha"/>
          <p:cNvCxnSpPr/>
          <p:nvPr/>
        </p:nvCxnSpPr>
        <p:spPr>
          <a:xfrm rot="16200000" flipV="1">
            <a:off x="2762240" y="2071680"/>
            <a:ext cx="723904" cy="3619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Forma libre"/>
          <p:cNvSpPr/>
          <p:nvPr/>
        </p:nvSpPr>
        <p:spPr>
          <a:xfrm>
            <a:off x="1403287" y="2340321"/>
            <a:ext cx="7170345" cy="927980"/>
          </a:xfrm>
          <a:custGeom>
            <a:avLst/>
            <a:gdLst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385180 w 7170345"/>
              <a:gd name="connsiteY2" fmla="*/ 393826 h 927980"/>
              <a:gd name="connsiteX3" fmla="*/ 1901228 w 7170345"/>
              <a:gd name="connsiteY3" fmla="*/ 285184 h 927980"/>
              <a:gd name="connsiteX4" fmla="*/ 3078178 w 7170345"/>
              <a:gd name="connsiteY4" fmla="*/ 104115 h 927980"/>
              <a:gd name="connsiteX5" fmla="*/ 4979406 w 7170345"/>
              <a:gd name="connsiteY5" fmla="*/ 4527 h 927980"/>
              <a:gd name="connsiteX6" fmla="*/ 7170345 w 7170345"/>
              <a:gd name="connsiteY6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385180 w 7170345"/>
              <a:gd name="connsiteY2" fmla="*/ 393826 h 927980"/>
              <a:gd name="connsiteX3" fmla="*/ 1901228 w 7170345"/>
              <a:gd name="connsiteY3" fmla="*/ 285184 h 927980"/>
              <a:gd name="connsiteX4" fmla="*/ 3078178 w 7170345"/>
              <a:gd name="connsiteY4" fmla="*/ 104115 h 927980"/>
              <a:gd name="connsiteX5" fmla="*/ 4979406 w 7170345"/>
              <a:gd name="connsiteY5" fmla="*/ 4527 h 927980"/>
              <a:gd name="connsiteX6" fmla="*/ 7170345 w 7170345"/>
              <a:gd name="connsiteY6" fmla="*/ 76954 h 92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0345" h="927980">
                <a:moveTo>
                  <a:pt x="0" y="927980"/>
                </a:moveTo>
                <a:cubicBezTo>
                  <a:pt x="371192" y="764263"/>
                  <a:pt x="742385" y="600547"/>
                  <a:pt x="1059256" y="493414"/>
                </a:cubicBezTo>
                <a:cubicBezTo>
                  <a:pt x="1288610" y="408915"/>
                  <a:pt x="1244851" y="428531"/>
                  <a:pt x="1385180" y="393826"/>
                </a:cubicBezTo>
                <a:cubicBezTo>
                  <a:pt x="1525509" y="359121"/>
                  <a:pt x="1619062" y="333469"/>
                  <a:pt x="1901228" y="285184"/>
                </a:cubicBezTo>
                <a:cubicBezTo>
                  <a:pt x="2183394" y="236899"/>
                  <a:pt x="2573875" y="161741"/>
                  <a:pt x="3078178" y="104115"/>
                </a:cubicBezTo>
                <a:cubicBezTo>
                  <a:pt x="3591208" y="57339"/>
                  <a:pt x="4297378" y="9054"/>
                  <a:pt x="4979406" y="4527"/>
                </a:cubicBezTo>
                <a:cubicBezTo>
                  <a:pt x="5661434" y="0"/>
                  <a:pt x="6415889" y="38477"/>
                  <a:pt x="7170345" y="76954"/>
                </a:cubicBezTo>
              </a:path>
            </a:pathLst>
          </a:custGeom>
          <a:ln w="15875">
            <a:solidFill>
              <a:srgbClr val="2B4D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9" name="28 Conector recto"/>
          <p:cNvCxnSpPr/>
          <p:nvPr/>
        </p:nvCxnSpPr>
        <p:spPr>
          <a:xfrm flipV="1">
            <a:off x="3238500" y="2451100"/>
            <a:ext cx="222250" cy="44450"/>
          </a:xfrm>
          <a:prstGeom prst="line">
            <a:avLst/>
          </a:prstGeom>
          <a:ln w="12700">
            <a:solidFill>
              <a:srgbClr val="83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16200000" flipH="1">
            <a:off x="3438525" y="2473325"/>
            <a:ext cx="133350" cy="88900"/>
          </a:xfrm>
          <a:prstGeom prst="line">
            <a:avLst/>
          </a:prstGeom>
          <a:ln w="12700">
            <a:solidFill>
              <a:srgbClr val="83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stCxn id="27" idx="3"/>
          </p:cNvCxnSpPr>
          <p:nvPr/>
        </p:nvCxnSpPr>
        <p:spPr>
          <a:xfrm flipV="1">
            <a:off x="3304515" y="2184400"/>
            <a:ext cx="2023135" cy="4411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rot="5400000" flipH="1" flipV="1">
            <a:off x="6327775" y="1317625"/>
            <a:ext cx="1333500" cy="666750"/>
          </a:xfrm>
          <a:prstGeom prst="straightConnector1">
            <a:avLst/>
          </a:prstGeom>
          <a:ln w="38100">
            <a:solidFill>
              <a:srgbClr val="2B4D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rot="5400000" flipH="1" flipV="1">
            <a:off x="2682875" y="1762125"/>
            <a:ext cx="1466850" cy="266700"/>
          </a:xfrm>
          <a:prstGeom prst="straightConnector1">
            <a:avLst/>
          </a:prstGeom>
          <a:ln w="38100">
            <a:solidFill>
              <a:srgbClr val="2B4D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Forma libre"/>
          <p:cNvSpPr/>
          <p:nvPr/>
        </p:nvSpPr>
        <p:spPr>
          <a:xfrm>
            <a:off x="3284220" y="2342515"/>
            <a:ext cx="3352800" cy="278765"/>
          </a:xfrm>
          <a:custGeom>
            <a:avLst/>
            <a:gdLst>
              <a:gd name="connsiteX0" fmla="*/ 0 w 3352800"/>
              <a:gd name="connsiteY0" fmla="*/ 278765 h 278765"/>
              <a:gd name="connsiteX1" fmla="*/ 358140 w 3352800"/>
              <a:gd name="connsiteY1" fmla="*/ 221615 h 278765"/>
              <a:gd name="connsiteX2" fmla="*/ 792480 w 3352800"/>
              <a:gd name="connsiteY2" fmla="*/ 153035 h 278765"/>
              <a:gd name="connsiteX3" fmla="*/ 1158240 w 3352800"/>
              <a:gd name="connsiteY3" fmla="*/ 103505 h 278765"/>
              <a:gd name="connsiteX4" fmla="*/ 1508760 w 3352800"/>
              <a:gd name="connsiteY4" fmla="*/ 69215 h 278765"/>
              <a:gd name="connsiteX5" fmla="*/ 1882140 w 3352800"/>
              <a:gd name="connsiteY5" fmla="*/ 38735 h 278765"/>
              <a:gd name="connsiteX6" fmla="*/ 2388870 w 3352800"/>
              <a:gd name="connsiteY6" fmla="*/ 23495 h 278765"/>
              <a:gd name="connsiteX7" fmla="*/ 2830830 w 3352800"/>
              <a:gd name="connsiteY7" fmla="*/ 8255 h 278765"/>
              <a:gd name="connsiteX8" fmla="*/ 3200400 w 3352800"/>
              <a:gd name="connsiteY8" fmla="*/ 635 h 278765"/>
              <a:gd name="connsiteX9" fmla="*/ 3352800 w 3352800"/>
              <a:gd name="connsiteY9" fmla="*/ 4445 h 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800" h="278765">
                <a:moveTo>
                  <a:pt x="0" y="278765"/>
                </a:moveTo>
                <a:lnTo>
                  <a:pt x="358140" y="221615"/>
                </a:lnTo>
                <a:lnTo>
                  <a:pt x="792480" y="153035"/>
                </a:lnTo>
                <a:cubicBezTo>
                  <a:pt x="925830" y="133350"/>
                  <a:pt x="1038860" y="117475"/>
                  <a:pt x="1158240" y="103505"/>
                </a:cubicBezTo>
                <a:cubicBezTo>
                  <a:pt x="1277620" y="89535"/>
                  <a:pt x="1508760" y="69215"/>
                  <a:pt x="1508760" y="69215"/>
                </a:cubicBezTo>
                <a:cubicBezTo>
                  <a:pt x="1629410" y="58420"/>
                  <a:pt x="1735455" y="46355"/>
                  <a:pt x="1882140" y="38735"/>
                </a:cubicBezTo>
                <a:cubicBezTo>
                  <a:pt x="2028825" y="31115"/>
                  <a:pt x="2388870" y="23495"/>
                  <a:pt x="2388870" y="23495"/>
                </a:cubicBezTo>
                <a:lnTo>
                  <a:pt x="2830830" y="8255"/>
                </a:lnTo>
                <a:lnTo>
                  <a:pt x="3200400" y="635"/>
                </a:lnTo>
                <a:cubicBezTo>
                  <a:pt x="3287395" y="0"/>
                  <a:pt x="3352800" y="4445"/>
                  <a:pt x="3352800" y="4445"/>
                </a:cubicBezTo>
              </a:path>
            </a:pathLst>
          </a:cu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52 CuadroTexto"/>
          <p:cNvSpPr txBox="1"/>
          <p:nvPr/>
        </p:nvSpPr>
        <p:spPr>
          <a:xfrm>
            <a:off x="2660650" y="1651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U</a:t>
            </a:r>
            <a:endParaRPr lang="es-MX" dirty="0"/>
          </a:p>
        </p:txBody>
      </p:sp>
      <p:sp>
        <p:nvSpPr>
          <p:cNvPr id="54" name="53 CuadroTexto"/>
          <p:cNvSpPr txBox="1"/>
          <p:nvPr/>
        </p:nvSpPr>
        <p:spPr>
          <a:xfrm>
            <a:off x="3282950" y="806450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dirty="0" smtClean="0"/>
              <a:t>p</a:t>
            </a:r>
            <a:endParaRPr lang="es-MX" dirty="0"/>
          </a:p>
        </p:txBody>
      </p:sp>
      <p:sp>
        <p:nvSpPr>
          <p:cNvPr id="55" name="54 CuadroTexto"/>
          <p:cNvSpPr txBox="1"/>
          <p:nvPr/>
        </p:nvSpPr>
        <p:spPr>
          <a:xfrm>
            <a:off x="5283200" y="18288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Ξ</a:t>
            </a:r>
            <a:endParaRPr lang="es-MX" dirty="0"/>
          </a:p>
        </p:txBody>
      </p:sp>
      <p:sp>
        <p:nvSpPr>
          <p:cNvPr id="56" name="55 CuadroTexto"/>
          <p:cNvSpPr txBox="1"/>
          <p:nvPr/>
        </p:nvSpPr>
        <p:spPr>
          <a:xfrm>
            <a:off x="7327900" y="8509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</a:t>
            </a:r>
            <a:endParaRPr lang="es-MX" dirty="0"/>
          </a:p>
        </p:txBody>
      </p:sp>
      <p:sp>
        <p:nvSpPr>
          <p:cNvPr id="57" name="56 CuadroTexto"/>
          <p:cNvSpPr txBox="1"/>
          <p:nvPr/>
        </p:nvSpPr>
        <p:spPr>
          <a:xfrm>
            <a:off x="3194050" y="26289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x</a:t>
            </a:r>
            <a:endParaRPr lang="es-MX" dirty="0"/>
          </a:p>
        </p:txBody>
      </p:sp>
      <p:sp>
        <p:nvSpPr>
          <p:cNvPr id="58" name="57 CuadroTexto"/>
          <p:cNvSpPr txBox="1"/>
          <p:nvPr/>
        </p:nvSpPr>
        <p:spPr>
          <a:xfrm>
            <a:off x="6616700" y="2317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y</a:t>
            </a:r>
            <a:endParaRPr lang="es-MX" dirty="0"/>
          </a:p>
        </p:txBody>
      </p:sp>
      <p:sp>
        <p:nvSpPr>
          <p:cNvPr id="60" name="59 Forma libre"/>
          <p:cNvSpPr/>
          <p:nvPr/>
        </p:nvSpPr>
        <p:spPr>
          <a:xfrm>
            <a:off x="3390900" y="859790"/>
            <a:ext cx="87630" cy="58737"/>
          </a:xfrm>
          <a:custGeom>
            <a:avLst/>
            <a:gdLst>
              <a:gd name="connsiteX0" fmla="*/ 0 w 87630"/>
              <a:gd name="connsiteY0" fmla="*/ 50800 h 58737"/>
              <a:gd name="connsiteX1" fmla="*/ 15240 w 87630"/>
              <a:gd name="connsiteY1" fmla="*/ 1270 h 58737"/>
              <a:gd name="connsiteX2" fmla="*/ 57150 w 87630"/>
              <a:gd name="connsiteY2" fmla="*/ 58420 h 58737"/>
              <a:gd name="connsiteX3" fmla="*/ 87630 w 87630"/>
              <a:gd name="connsiteY3" fmla="*/ 3175 h 58737"/>
              <a:gd name="connsiteX4" fmla="*/ 87630 w 87630"/>
              <a:gd name="connsiteY4" fmla="*/ 3175 h 5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" h="58737">
                <a:moveTo>
                  <a:pt x="0" y="50800"/>
                </a:moveTo>
                <a:cubicBezTo>
                  <a:pt x="2857" y="25400"/>
                  <a:pt x="5715" y="0"/>
                  <a:pt x="15240" y="1270"/>
                </a:cubicBezTo>
                <a:cubicBezTo>
                  <a:pt x="24765" y="2540"/>
                  <a:pt x="45085" y="58103"/>
                  <a:pt x="57150" y="58420"/>
                </a:cubicBezTo>
                <a:cubicBezTo>
                  <a:pt x="69215" y="58737"/>
                  <a:pt x="87630" y="3175"/>
                  <a:pt x="87630" y="3175"/>
                </a:cubicBezTo>
                <a:lnTo>
                  <a:pt x="87630" y="317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38400" y="5518150"/>
            <a:ext cx="3711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72250" y="5784850"/>
            <a:ext cx="211983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394200" y="3340100"/>
            <a:ext cx="3672423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905250" y="3784600"/>
            <a:ext cx="3333749" cy="23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 animBg="1"/>
      <p:bldP spid="21" grpId="1" animBg="1"/>
      <p:bldP spid="27" grpId="0" animBg="1"/>
      <p:bldP spid="27" grpId="1" animBg="1"/>
      <p:bldP spid="52" grpId="0" animBg="1"/>
      <p:bldP spid="52" grpId="1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3700" y="450850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Not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associative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(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never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j-lt"/>
              </a:rPr>
              <a:t>mentioned</a:t>
            </a:r>
            <a:r>
              <a:rPr lang="es-MX" sz="2400" b="1" dirty="0" smtClean="0">
                <a:solidFill>
                  <a:srgbClr val="241E9A"/>
                </a:solidFill>
                <a:latin typeface="+mj-lt"/>
              </a:rPr>
              <a:t>):</a:t>
            </a:r>
            <a:endParaRPr lang="es-MX" sz="2400" b="1" dirty="0">
              <a:solidFill>
                <a:srgbClr val="241E9A"/>
              </a:solidFill>
              <a:latin typeface="+mj-lt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04801" y="806450"/>
            <a:ext cx="8652414" cy="3748058"/>
          </a:xfrm>
          <a:custGeom>
            <a:avLst/>
            <a:gdLst>
              <a:gd name="connsiteX0" fmla="*/ 0 w 7858664"/>
              <a:gd name="connsiteY0" fmla="*/ 3482197 h 3482197"/>
              <a:gd name="connsiteX1" fmla="*/ 776377 w 7858664"/>
              <a:gd name="connsiteY1" fmla="*/ 2050212 h 3482197"/>
              <a:gd name="connsiteX2" fmla="*/ 2510287 w 7858664"/>
              <a:gd name="connsiteY2" fmla="*/ 738997 h 3482197"/>
              <a:gd name="connsiteX3" fmla="*/ 5158596 w 7858664"/>
              <a:gd name="connsiteY3" fmla="*/ 109268 h 3482197"/>
              <a:gd name="connsiteX4" fmla="*/ 7858664 w 7858664"/>
              <a:gd name="connsiteY4" fmla="*/ 83389 h 3482197"/>
              <a:gd name="connsiteX5" fmla="*/ 7858664 w 7858664"/>
              <a:gd name="connsiteY5" fmla="*/ 83389 h 3482197"/>
              <a:gd name="connsiteX0" fmla="*/ 0 w 8308675"/>
              <a:gd name="connsiteY0" fmla="*/ 3748058 h 3748058"/>
              <a:gd name="connsiteX1" fmla="*/ 776377 w 8308675"/>
              <a:gd name="connsiteY1" fmla="*/ 2316073 h 3748058"/>
              <a:gd name="connsiteX2" fmla="*/ 2510287 w 8308675"/>
              <a:gd name="connsiteY2" fmla="*/ 1004858 h 3748058"/>
              <a:gd name="connsiteX3" fmla="*/ 5158596 w 8308675"/>
              <a:gd name="connsiteY3" fmla="*/ 375129 h 3748058"/>
              <a:gd name="connsiteX4" fmla="*/ 7858664 w 8308675"/>
              <a:gd name="connsiteY4" fmla="*/ 349250 h 3748058"/>
              <a:gd name="connsiteX5" fmla="*/ 7858664 w 8308675"/>
              <a:gd name="connsiteY5" fmla="*/ 0 h 3748058"/>
              <a:gd name="connsiteX0" fmla="*/ 0 w 8652414"/>
              <a:gd name="connsiteY0" fmla="*/ 3748058 h 3748058"/>
              <a:gd name="connsiteX1" fmla="*/ 776377 w 8652414"/>
              <a:gd name="connsiteY1" fmla="*/ 2316073 h 3748058"/>
              <a:gd name="connsiteX2" fmla="*/ 2510287 w 8652414"/>
              <a:gd name="connsiteY2" fmla="*/ 1004858 h 3748058"/>
              <a:gd name="connsiteX3" fmla="*/ 5158596 w 8652414"/>
              <a:gd name="connsiteY3" fmla="*/ 375129 h 3748058"/>
              <a:gd name="connsiteX4" fmla="*/ 7858664 w 8652414"/>
              <a:gd name="connsiteY4" fmla="*/ 349250 h 3748058"/>
              <a:gd name="connsiteX5" fmla="*/ 8652414 w 8652414"/>
              <a:gd name="connsiteY5" fmla="*/ 0 h 3748058"/>
              <a:gd name="connsiteX0" fmla="*/ 0 w 8652414"/>
              <a:gd name="connsiteY0" fmla="*/ 3748058 h 3748058"/>
              <a:gd name="connsiteX1" fmla="*/ 776377 w 8652414"/>
              <a:gd name="connsiteY1" fmla="*/ 2316073 h 3748058"/>
              <a:gd name="connsiteX2" fmla="*/ 2510287 w 8652414"/>
              <a:gd name="connsiteY2" fmla="*/ 1004858 h 3748058"/>
              <a:gd name="connsiteX3" fmla="*/ 5158596 w 8652414"/>
              <a:gd name="connsiteY3" fmla="*/ 375129 h 3748058"/>
              <a:gd name="connsiteX4" fmla="*/ 7858664 w 8652414"/>
              <a:gd name="connsiteY4" fmla="*/ 349250 h 3748058"/>
              <a:gd name="connsiteX5" fmla="*/ 8652414 w 8652414"/>
              <a:gd name="connsiteY5" fmla="*/ 0 h 3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2414" h="3748058">
                <a:moveTo>
                  <a:pt x="0" y="3748058"/>
                </a:moveTo>
                <a:cubicBezTo>
                  <a:pt x="178998" y="3260665"/>
                  <a:pt x="357996" y="2773273"/>
                  <a:pt x="776377" y="2316073"/>
                </a:cubicBezTo>
                <a:cubicBezTo>
                  <a:pt x="1194758" y="1858873"/>
                  <a:pt x="1779917" y="1328349"/>
                  <a:pt x="2510287" y="1004858"/>
                </a:cubicBezTo>
                <a:cubicBezTo>
                  <a:pt x="3240657" y="681367"/>
                  <a:pt x="4267200" y="484397"/>
                  <a:pt x="5158596" y="375129"/>
                </a:cubicBezTo>
                <a:cubicBezTo>
                  <a:pt x="6049992" y="265861"/>
                  <a:pt x="7276361" y="411771"/>
                  <a:pt x="7858664" y="349250"/>
                </a:cubicBezTo>
                <a:cubicBezTo>
                  <a:pt x="8440967" y="286729"/>
                  <a:pt x="8461555" y="135467"/>
                  <a:pt x="8652414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orma libre"/>
          <p:cNvSpPr/>
          <p:nvPr/>
        </p:nvSpPr>
        <p:spPr>
          <a:xfrm>
            <a:off x="785004" y="2520710"/>
            <a:ext cx="8189942" cy="3474648"/>
          </a:xfrm>
          <a:custGeom>
            <a:avLst/>
            <a:gdLst>
              <a:gd name="connsiteX0" fmla="*/ 0 w 7573992"/>
              <a:gd name="connsiteY0" fmla="*/ 3328358 h 3328358"/>
              <a:gd name="connsiteX1" fmla="*/ 1328468 w 7573992"/>
              <a:gd name="connsiteY1" fmla="*/ 1930879 h 3328358"/>
              <a:gd name="connsiteX2" fmla="*/ 3674853 w 7573992"/>
              <a:gd name="connsiteY2" fmla="*/ 662796 h 3328358"/>
              <a:gd name="connsiteX3" fmla="*/ 6064370 w 7573992"/>
              <a:gd name="connsiteY3" fmla="*/ 102079 h 3328358"/>
              <a:gd name="connsiteX4" fmla="*/ 7573992 w 7573992"/>
              <a:gd name="connsiteY4" fmla="*/ 50321 h 3328358"/>
              <a:gd name="connsiteX0" fmla="*/ 0 w 8189942"/>
              <a:gd name="connsiteY0" fmla="*/ 3474648 h 3474648"/>
              <a:gd name="connsiteX1" fmla="*/ 1328468 w 8189942"/>
              <a:gd name="connsiteY1" fmla="*/ 2077169 h 3474648"/>
              <a:gd name="connsiteX2" fmla="*/ 3674853 w 8189942"/>
              <a:gd name="connsiteY2" fmla="*/ 809086 h 3474648"/>
              <a:gd name="connsiteX3" fmla="*/ 6064370 w 8189942"/>
              <a:gd name="connsiteY3" fmla="*/ 248369 h 3474648"/>
              <a:gd name="connsiteX4" fmla="*/ 8189942 w 8189942"/>
              <a:gd name="connsiteY4" fmla="*/ 25161 h 347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9942" h="3474648">
                <a:moveTo>
                  <a:pt x="0" y="3474648"/>
                </a:moveTo>
                <a:cubicBezTo>
                  <a:pt x="357996" y="2998038"/>
                  <a:pt x="715993" y="2521429"/>
                  <a:pt x="1328468" y="2077169"/>
                </a:cubicBezTo>
                <a:cubicBezTo>
                  <a:pt x="1940943" y="1632909"/>
                  <a:pt x="2885536" y="1113886"/>
                  <a:pt x="3674853" y="809086"/>
                </a:cubicBezTo>
                <a:cubicBezTo>
                  <a:pt x="4464170" y="504286"/>
                  <a:pt x="5311855" y="379023"/>
                  <a:pt x="6064370" y="248369"/>
                </a:cubicBezTo>
                <a:cubicBezTo>
                  <a:pt x="6816885" y="117715"/>
                  <a:pt x="7760059" y="0"/>
                  <a:pt x="8189942" y="25161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orma libre"/>
          <p:cNvSpPr/>
          <p:nvPr/>
        </p:nvSpPr>
        <p:spPr>
          <a:xfrm>
            <a:off x="1871932" y="4124864"/>
            <a:ext cx="6901132" cy="2379453"/>
          </a:xfrm>
          <a:custGeom>
            <a:avLst/>
            <a:gdLst>
              <a:gd name="connsiteX0" fmla="*/ 0 w 6901132"/>
              <a:gd name="connsiteY0" fmla="*/ 2379453 h 2379453"/>
              <a:gd name="connsiteX1" fmla="*/ 1181819 w 6901132"/>
              <a:gd name="connsiteY1" fmla="*/ 1283898 h 2379453"/>
              <a:gd name="connsiteX2" fmla="*/ 2881223 w 6901132"/>
              <a:gd name="connsiteY2" fmla="*/ 455762 h 2379453"/>
              <a:gd name="connsiteX3" fmla="*/ 4744528 w 6901132"/>
              <a:gd name="connsiteY3" fmla="*/ 7189 h 2379453"/>
              <a:gd name="connsiteX4" fmla="*/ 6901132 w 6901132"/>
              <a:gd name="connsiteY4" fmla="*/ 498894 h 2379453"/>
              <a:gd name="connsiteX5" fmla="*/ 6901132 w 6901132"/>
              <a:gd name="connsiteY5" fmla="*/ 498894 h 237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1132" h="2379453">
                <a:moveTo>
                  <a:pt x="0" y="2379453"/>
                </a:moveTo>
                <a:cubicBezTo>
                  <a:pt x="350807" y="1991983"/>
                  <a:pt x="701615" y="1604513"/>
                  <a:pt x="1181819" y="1283898"/>
                </a:cubicBezTo>
                <a:cubicBezTo>
                  <a:pt x="1662023" y="963283"/>
                  <a:pt x="2287438" y="668547"/>
                  <a:pt x="2881223" y="455762"/>
                </a:cubicBezTo>
                <a:cubicBezTo>
                  <a:pt x="3475008" y="242977"/>
                  <a:pt x="4074543" y="0"/>
                  <a:pt x="4744528" y="7189"/>
                </a:cubicBezTo>
                <a:cubicBezTo>
                  <a:pt x="5414513" y="14378"/>
                  <a:pt x="6901132" y="498894"/>
                  <a:pt x="6901132" y="498894"/>
                </a:cubicBezTo>
                <a:lnTo>
                  <a:pt x="6901132" y="498894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orma libre"/>
          <p:cNvSpPr/>
          <p:nvPr/>
        </p:nvSpPr>
        <p:spPr>
          <a:xfrm>
            <a:off x="569343" y="1802921"/>
            <a:ext cx="7979434" cy="3631721"/>
          </a:xfrm>
          <a:custGeom>
            <a:avLst/>
            <a:gdLst>
              <a:gd name="connsiteX0" fmla="*/ 0 w 7979434"/>
              <a:gd name="connsiteY0" fmla="*/ 3631721 h 3631721"/>
              <a:gd name="connsiteX1" fmla="*/ 1449238 w 7979434"/>
              <a:gd name="connsiteY1" fmla="*/ 1794294 h 3631721"/>
              <a:gd name="connsiteX2" fmla="*/ 4295955 w 7979434"/>
              <a:gd name="connsiteY2" fmla="*/ 327804 h 3631721"/>
              <a:gd name="connsiteX3" fmla="*/ 7979434 w 7979434"/>
              <a:gd name="connsiteY3" fmla="*/ 0 h 3631721"/>
              <a:gd name="connsiteX4" fmla="*/ 7979434 w 7979434"/>
              <a:gd name="connsiteY4" fmla="*/ 0 h 36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434" h="3631721">
                <a:moveTo>
                  <a:pt x="0" y="3631721"/>
                </a:moveTo>
                <a:cubicBezTo>
                  <a:pt x="366622" y="2988334"/>
                  <a:pt x="733245" y="2344947"/>
                  <a:pt x="1449238" y="1794294"/>
                </a:cubicBezTo>
                <a:cubicBezTo>
                  <a:pt x="2165231" y="1243641"/>
                  <a:pt x="3207589" y="626853"/>
                  <a:pt x="4295955" y="327804"/>
                </a:cubicBezTo>
                <a:cubicBezTo>
                  <a:pt x="5384321" y="28755"/>
                  <a:pt x="7979434" y="0"/>
                  <a:pt x="7979434" y="0"/>
                </a:cubicBezTo>
                <a:lnTo>
                  <a:pt x="7979434" y="0"/>
                </a:lnTo>
              </a:path>
            </a:pathLst>
          </a:cu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orma libre"/>
          <p:cNvSpPr/>
          <p:nvPr/>
        </p:nvSpPr>
        <p:spPr>
          <a:xfrm>
            <a:off x="1121434" y="3209026"/>
            <a:ext cx="7504981" cy="3088257"/>
          </a:xfrm>
          <a:custGeom>
            <a:avLst/>
            <a:gdLst>
              <a:gd name="connsiteX0" fmla="*/ 0 w 7504981"/>
              <a:gd name="connsiteY0" fmla="*/ 3122763 h 3122763"/>
              <a:gd name="connsiteX1" fmla="*/ 1078302 w 7504981"/>
              <a:gd name="connsiteY1" fmla="*/ 1984076 h 3122763"/>
              <a:gd name="connsiteX2" fmla="*/ 2674189 w 7504981"/>
              <a:gd name="connsiteY2" fmla="*/ 1121435 h 3122763"/>
              <a:gd name="connsiteX3" fmla="*/ 5158596 w 7504981"/>
              <a:gd name="connsiteY3" fmla="*/ 181155 h 3122763"/>
              <a:gd name="connsiteX4" fmla="*/ 7504981 w 7504981"/>
              <a:gd name="connsiteY4" fmla="*/ 34506 h 3122763"/>
              <a:gd name="connsiteX5" fmla="*/ 7504981 w 7504981"/>
              <a:gd name="connsiteY5" fmla="*/ 34506 h 3122763"/>
              <a:gd name="connsiteX0" fmla="*/ 0 w 7504981"/>
              <a:gd name="connsiteY0" fmla="*/ 3122763 h 3122763"/>
              <a:gd name="connsiteX1" fmla="*/ 1078302 w 7504981"/>
              <a:gd name="connsiteY1" fmla="*/ 1984076 h 3122763"/>
              <a:gd name="connsiteX2" fmla="*/ 2674189 w 7504981"/>
              <a:gd name="connsiteY2" fmla="*/ 1121435 h 3122763"/>
              <a:gd name="connsiteX3" fmla="*/ 5158596 w 7504981"/>
              <a:gd name="connsiteY3" fmla="*/ 181155 h 3122763"/>
              <a:gd name="connsiteX4" fmla="*/ 7504981 w 7504981"/>
              <a:gd name="connsiteY4" fmla="*/ 34506 h 3122763"/>
              <a:gd name="connsiteX5" fmla="*/ 7504981 w 7504981"/>
              <a:gd name="connsiteY5" fmla="*/ 34506 h 3122763"/>
              <a:gd name="connsiteX0" fmla="*/ 0 w 7504981"/>
              <a:gd name="connsiteY0" fmla="*/ 3122763 h 3122763"/>
              <a:gd name="connsiteX1" fmla="*/ 1078302 w 7504981"/>
              <a:gd name="connsiteY1" fmla="*/ 1984076 h 3122763"/>
              <a:gd name="connsiteX2" fmla="*/ 2674189 w 7504981"/>
              <a:gd name="connsiteY2" fmla="*/ 1121435 h 3122763"/>
              <a:gd name="connsiteX3" fmla="*/ 5158596 w 7504981"/>
              <a:gd name="connsiteY3" fmla="*/ 181155 h 3122763"/>
              <a:gd name="connsiteX4" fmla="*/ 7504981 w 7504981"/>
              <a:gd name="connsiteY4" fmla="*/ 34506 h 3122763"/>
              <a:gd name="connsiteX5" fmla="*/ 7504981 w 7504981"/>
              <a:gd name="connsiteY5" fmla="*/ 34506 h 3122763"/>
              <a:gd name="connsiteX0" fmla="*/ 0 w 7504981"/>
              <a:gd name="connsiteY0" fmla="*/ 3122763 h 3122763"/>
              <a:gd name="connsiteX1" fmla="*/ 1078302 w 7504981"/>
              <a:gd name="connsiteY1" fmla="*/ 1984076 h 3122763"/>
              <a:gd name="connsiteX2" fmla="*/ 2674189 w 7504981"/>
              <a:gd name="connsiteY2" fmla="*/ 1121435 h 3122763"/>
              <a:gd name="connsiteX3" fmla="*/ 5158596 w 7504981"/>
              <a:gd name="connsiteY3" fmla="*/ 181155 h 3122763"/>
              <a:gd name="connsiteX4" fmla="*/ 7504981 w 7504981"/>
              <a:gd name="connsiteY4" fmla="*/ 34506 h 3122763"/>
              <a:gd name="connsiteX5" fmla="*/ 7504981 w 7504981"/>
              <a:gd name="connsiteY5" fmla="*/ 34506 h 3122763"/>
              <a:gd name="connsiteX0" fmla="*/ 0 w 7504981"/>
              <a:gd name="connsiteY0" fmla="*/ 3190935 h 3190935"/>
              <a:gd name="connsiteX1" fmla="*/ 1078302 w 7504981"/>
              <a:gd name="connsiteY1" fmla="*/ 2052248 h 3190935"/>
              <a:gd name="connsiteX2" fmla="*/ 2674189 w 7504981"/>
              <a:gd name="connsiteY2" fmla="*/ 1189607 h 3190935"/>
              <a:gd name="connsiteX3" fmla="*/ 5158596 w 7504981"/>
              <a:gd name="connsiteY3" fmla="*/ 249327 h 3190935"/>
              <a:gd name="connsiteX4" fmla="*/ 7504981 w 7504981"/>
              <a:gd name="connsiteY4" fmla="*/ 102678 h 3190935"/>
              <a:gd name="connsiteX5" fmla="*/ 7504981 w 7504981"/>
              <a:gd name="connsiteY5" fmla="*/ 102678 h 3190935"/>
              <a:gd name="connsiteX0" fmla="*/ 0 w 7504981"/>
              <a:gd name="connsiteY0" fmla="*/ 3190935 h 3190935"/>
              <a:gd name="connsiteX1" fmla="*/ 1078302 w 7504981"/>
              <a:gd name="connsiteY1" fmla="*/ 2052248 h 3190935"/>
              <a:gd name="connsiteX2" fmla="*/ 2674189 w 7504981"/>
              <a:gd name="connsiteY2" fmla="*/ 1189607 h 3190935"/>
              <a:gd name="connsiteX3" fmla="*/ 5158596 w 7504981"/>
              <a:gd name="connsiteY3" fmla="*/ 249327 h 3190935"/>
              <a:gd name="connsiteX4" fmla="*/ 7504981 w 7504981"/>
              <a:gd name="connsiteY4" fmla="*/ 102678 h 3190935"/>
              <a:gd name="connsiteX5" fmla="*/ 7504981 w 7504981"/>
              <a:gd name="connsiteY5" fmla="*/ 102678 h 3190935"/>
              <a:gd name="connsiteX0" fmla="*/ 0 w 7504981"/>
              <a:gd name="connsiteY0" fmla="*/ 3410310 h 3410310"/>
              <a:gd name="connsiteX1" fmla="*/ 1078302 w 7504981"/>
              <a:gd name="connsiteY1" fmla="*/ 2271623 h 3410310"/>
              <a:gd name="connsiteX2" fmla="*/ 2674189 w 7504981"/>
              <a:gd name="connsiteY2" fmla="*/ 1408982 h 3410310"/>
              <a:gd name="connsiteX3" fmla="*/ 5158596 w 7504981"/>
              <a:gd name="connsiteY3" fmla="*/ 468702 h 3410310"/>
              <a:gd name="connsiteX4" fmla="*/ 7504981 w 7504981"/>
              <a:gd name="connsiteY4" fmla="*/ 322053 h 3410310"/>
              <a:gd name="connsiteX5" fmla="*/ 7504981 w 7504981"/>
              <a:gd name="connsiteY5" fmla="*/ 322053 h 3410310"/>
              <a:gd name="connsiteX0" fmla="*/ 0 w 7504981"/>
              <a:gd name="connsiteY0" fmla="*/ 3410310 h 3410310"/>
              <a:gd name="connsiteX1" fmla="*/ 1078302 w 7504981"/>
              <a:gd name="connsiteY1" fmla="*/ 2271623 h 3410310"/>
              <a:gd name="connsiteX2" fmla="*/ 2674189 w 7504981"/>
              <a:gd name="connsiteY2" fmla="*/ 1408982 h 3410310"/>
              <a:gd name="connsiteX3" fmla="*/ 5158596 w 7504981"/>
              <a:gd name="connsiteY3" fmla="*/ 741752 h 3410310"/>
              <a:gd name="connsiteX4" fmla="*/ 7504981 w 7504981"/>
              <a:gd name="connsiteY4" fmla="*/ 322053 h 3410310"/>
              <a:gd name="connsiteX5" fmla="*/ 7504981 w 7504981"/>
              <a:gd name="connsiteY5" fmla="*/ 322053 h 3410310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5158596 w 7504981"/>
              <a:gd name="connsiteY3" fmla="*/ 419699 h 3088257"/>
              <a:gd name="connsiteX4" fmla="*/ 7504981 w 7504981"/>
              <a:gd name="connsiteY4" fmla="*/ 0 h 3088257"/>
              <a:gd name="connsiteX5" fmla="*/ 7504981 w 7504981"/>
              <a:gd name="connsiteY5" fmla="*/ 0 h 3088257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5158596 w 7504981"/>
              <a:gd name="connsiteY3" fmla="*/ 419699 h 3088257"/>
              <a:gd name="connsiteX4" fmla="*/ 7504981 w 7504981"/>
              <a:gd name="connsiteY4" fmla="*/ 0 h 3088257"/>
              <a:gd name="connsiteX5" fmla="*/ 7504981 w 7504981"/>
              <a:gd name="connsiteY5" fmla="*/ 0 h 3088257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5158596 w 7504981"/>
              <a:gd name="connsiteY3" fmla="*/ 419699 h 3088257"/>
              <a:gd name="connsiteX4" fmla="*/ 7504981 w 7504981"/>
              <a:gd name="connsiteY4" fmla="*/ 0 h 3088257"/>
              <a:gd name="connsiteX5" fmla="*/ 7504981 w 7504981"/>
              <a:gd name="connsiteY5" fmla="*/ 0 h 3088257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5158596 w 7504981"/>
              <a:gd name="connsiteY3" fmla="*/ 419699 h 3088257"/>
              <a:gd name="connsiteX4" fmla="*/ 5158596 w 7504981"/>
              <a:gd name="connsiteY4" fmla="*/ 153718 h 3088257"/>
              <a:gd name="connsiteX5" fmla="*/ 7504981 w 7504981"/>
              <a:gd name="connsiteY5" fmla="*/ 0 h 3088257"/>
              <a:gd name="connsiteX6" fmla="*/ 7504981 w 7504981"/>
              <a:gd name="connsiteY6" fmla="*/ 0 h 3088257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4574396 w 7504981"/>
              <a:gd name="connsiteY3" fmla="*/ 337149 h 3088257"/>
              <a:gd name="connsiteX4" fmla="*/ 5158596 w 7504981"/>
              <a:gd name="connsiteY4" fmla="*/ 153718 h 3088257"/>
              <a:gd name="connsiteX5" fmla="*/ 7504981 w 7504981"/>
              <a:gd name="connsiteY5" fmla="*/ 0 h 3088257"/>
              <a:gd name="connsiteX6" fmla="*/ 7504981 w 7504981"/>
              <a:gd name="connsiteY6" fmla="*/ 0 h 3088257"/>
              <a:gd name="connsiteX0" fmla="*/ 0 w 7504981"/>
              <a:gd name="connsiteY0" fmla="*/ 3088257 h 3088257"/>
              <a:gd name="connsiteX1" fmla="*/ 1078302 w 7504981"/>
              <a:gd name="connsiteY1" fmla="*/ 1949570 h 3088257"/>
              <a:gd name="connsiteX2" fmla="*/ 2674189 w 7504981"/>
              <a:gd name="connsiteY2" fmla="*/ 1086929 h 3088257"/>
              <a:gd name="connsiteX3" fmla="*/ 4574396 w 7504981"/>
              <a:gd name="connsiteY3" fmla="*/ 337149 h 3088257"/>
              <a:gd name="connsiteX4" fmla="*/ 6130146 w 7504981"/>
              <a:gd name="connsiteY4" fmla="*/ 26718 h 3088257"/>
              <a:gd name="connsiteX5" fmla="*/ 7504981 w 7504981"/>
              <a:gd name="connsiteY5" fmla="*/ 0 h 3088257"/>
              <a:gd name="connsiteX6" fmla="*/ 7504981 w 7504981"/>
              <a:gd name="connsiteY6" fmla="*/ 0 h 308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981" h="3088257">
                <a:moveTo>
                  <a:pt x="0" y="3088257"/>
                </a:moveTo>
                <a:cubicBezTo>
                  <a:pt x="316302" y="2685691"/>
                  <a:pt x="632604" y="2283125"/>
                  <a:pt x="1078302" y="1949570"/>
                </a:cubicBezTo>
                <a:cubicBezTo>
                  <a:pt x="1524000" y="1616015"/>
                  <a:pt x="2091507" y="1355666"/>
                  <a:pt x="2674189" y="1086929"/>
                </a:cubicBezTo>
                <a:cubicBezTo>
                  <a:pt x="3256871" y="818192"/>
                  <a:pt x="3998403" y="513851"/>
                  <a:pt x="4574396" y="337149"/>
                </a:cubicBezTo>
                <a:cubicBezTo>
                  <a:pt x="5150389" y="160447"/>
                  <a:pt x="5739082" y="96668"/>
                  <a:pt x="6130146" y="26718"/>
                </a:cubicBezTo>
                <a:lnTo>
                  <a:pt x="7504981" y="0"/>
                </a:lnTo>
                <a:lnTo>
                  <a:pt x="7504981" y="0"/>
                </a:ln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Elipse"/>
          <p:cNvSpPr/>
          <p:nvPr/>
        </p:nvSpPr>
        <p:spPr>
          <a:xfrm>
            <a:off x="1593850" y="4540250"/>
            <a:ext cx="355600" cy="577850"/>
          </a:xfrm>
          <a:prstGeom prst="ellipse">
            <a:avLst/>
          </a:prstGeom>
          <a:solidFill>
            <a:srgbClr val="9FAF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B</a:t>
            </a:r>
            <a:endParaRPr lang="es-MX" dirty="0"/>
          </a:p>
        </p:txBody>
      </p:sp>
      <p:sp>
        <p:nvSpPr>
          <p:cNvPr id="16" name="15 Pentágono regular"/>
          <p:cNvSpPr/>
          <p:nvPr/>
        </p:nvSpPr>
        <p:spPr>
          <a:xfrm>
            <a:off x="3638550" y="4629150"/>
            <a:ext cx="533400" cy="488950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</a:t>
            </a:r>
          </a:p>
        </p:txBody>
      </p:sp>
      <p:sp>
        <p:nvSpPr>
          <p:cNvPr id="17" name="16 Forma libre"/>
          <p:cNvSpPr/>
          <p:nvPr/>
        </p:nvSpPr>
        <p:spPr>
          <a:xfrm>
            <a:off x="258792" y="2930106"/>
            <a:ext cx="2087593" cy="2573547"/>
          </a:xfrm>
          <a:custGeom>
            <a:avLst/>
            <a:gdLst>
              <a:gd name="connsiteX0" fmla="*/ 388189 w 2234242"/>
              <a:gd name="connsiteY0" fmla="*/ 0 h 2268747"/>
              <a:gd name="connsiteX1" fmla="*/ 1147314 w 2234242"/>
              <a:gd name="connsiteY1" fmla="*/ 146649 h 2268747"/>
              <a:gd name="connsiteX2" fmla="*/ 1915065 w 2234242"/>
              <a:gd name="connsiteY2" fmla="*/ 759124 h 2268747"/>
              <a:gd name="connsiteX3" fmla="*/ 2234242 w 2234242"/>
              <a:gd name="connsiteY3" fmla="*/ 1535502 h 2268747"/>
              <a:gd name="connsiteX4" fmla="*/ 1940944 w 2234242"/>
              <a:gd name="connsiteY4" fmla="*/ 2260120 h 2268747"/>
              <a:gd name="connsiteX5" fmla="*/ 1466491 w 2234242"/>
              <a:gd name="connsiteY5" fmla="*/ 2268747 h 2268747"/>
              <a:gd name="connsiteX6" fmla="*/ 698740 w 2234242"/>
              <a:gd name="connsiteY6" fmla="*/ 1673524 h 2268747"/>
              <a:gd name="connsiteX7" fmla="*/ 181155 w 2234242"/>
              <a:gd name="connsiteY7" fmla="*/ 1199071 h 2268747"/>
              <a:gd name="connsiteX8" fmla="*/ 0 w 2234242"/>
              <a:gd name="connsiteY8" fmla="*/ 690113 h 2268747"/>
              <a:gd name="connsiteX9" fmla="*/ 146649 w 2234242"/>
              <a:gd name="connsiteY9" fmla="*/ 181154 h 2268747"/>
              <a:gd name="connsiteX10" fmla="*/ 388189 w 2234242"/>
              <a:gd name="connsiteY10" fmla="*/ 0 h 2268747"/>
              <a:gd name="connsiteX0" fmla="*/ 388189 w 2234242"/>
              <a:gd name="connsiteY0" fmla="*/ 0 h 2268747"/>
              <a:gd name="connsiteX1" fmla="*/ 1147314 w 2234242"/>
              <a:gd name="connsiteY1" fmla="*/ 146649 h 2268747"/>
              <a:gd name="connsiteX2" fmla="*/ 1915065 w 2234242"/>
              <a:gd name="connsiteY2" fmla="*/ 759124 h 2268747"/>
              <a:gd name="connsiteX3" fmla="*/ 2234242 w 2234242"/>
              <a:gd name="connsiteY3" fmla="*/ 1535502 h 2268747"/>
              <a:gd name="connsiteX4" fmla="*/ 1940944 w 2234242"/>
              <a:gd name="connsiteY4" fmla="*/ 2260120 h 2268747"/>
              <a:gd name="connsiteX5" fmla="*/ 1466491 w 2234242"/>
              <a:gd name="connsiteY5" fmla="*/ 2268747 h 2268747"/>
              <a:gd name="connsiteX6" fmla="*/ 698740 w 2234242"/>
              <a:gd name="connsiteY6" fmla="*/ 1673524 h 2268747"/>
              <a:gd name="connsiteX7" fmla="*/ 441505 w 2234242"/>
              <a:gd name="connsiteY7" fmla="*/ 938721 h 2268747"/>
              <a:gd name="connsiteX8" fmla="*/ 0 w 2234242"/>
              <a:gd name="connsiteY8" fmla="*/ 690113 h 2268747"/>
              <a:gd name="connsiteX9" fmla="*/ 146649 w 2234242"/>
              <a:gd name="connsiteY9" fmla="*/ 181154 h 2268747"/>
              <a:gd name="connsiteX10" fmla="*/ 388189 w 2234242"/>
              <a:gd name="connsiteY10" fmla="*/ 0 h 2268747"/>
              <a:gd name="connsiteX0" fmla="*/ 388189 w 2234242"/>
              <a:gd name="connsiteY0" fmla="*/ 0 h 2268747"/>
              <a:gd name="connsiteX1" fmla="*/ 1147314 w 2234242"/>
              <a:gd name="connsiteY1" fmla="*/ 146649 h 2268747"/>
              <a:gd name="connsiteX2" fmla="*/ 1915065 w 2234242"/>
              <a:gd name="connsiteY2" fmla="*/ 759124 h 2268747"/>
              <a:gd name="connsiteX3" fmla="*/ 2234242 w 2234242"/>
              <a:gd name="connsiteY3" fmla="*/ 1535502 h 2268747"/>
              <a:gd name="connsiteX4" fmla="*/ 1940944 w 2234242"/>
              <a:gd name="connsiteY4" fmla="*/ 2260120 h 2268747"/>
              <a:gd name="connsiteX5" fmla="*/ 1466491 w 2234242"/>
              <a:gd name="connsiteY5" fmla="*/ 2268747 h 2268747"/>
              <a:gd name="connsiteX6" fmla="*/ 698740 w 2234242"/>
              <a:gd name="connsiteY6" fmla="*/ 1673524 h 2268747"/>
              <a:gd name="connsiteX7" fmla="*/ 441505 w 2234242"/>
              <a:gd name="connsiteY7" fmla="*/ 938721 h 2268747"/>
              <a:gd name="connsiteX8" fmla="*/ 0 w 2234242"/>
              <a:gd name="connsiteY8" fmla="*/ 690113 h 2268747"/>
              <a:gd name="connsiteX9" fmla="*/ 215900 w 2234242"/>
              <a:gd name="connsiteY9" fmla="*/ 563113 h 2268747"/>
              <a:gd name="connsiteX10" fmla="*/ 146649 w 2234242"/>
              <a:gd name="connsiteY10" fmla="*/ 181154 h 2268747"/>
              <a:gd name="connsiteX11" fmla="*/ 388189 w 2234242"/>
              <a:gd name="connsiteY11" fmla="*/ 0 h 2268747"/>
              <a:gd name="connsiteX0" fmla="*/ 241540 w 2087593"/>
              <a:gd name="connsiteY0" fmla="*/ 0 h 2268747"/>
              <a:gd name="connsiteX1" fmla="*/ 1000665 w 2087593"/>
              <a:gd name="connsiteY1" fmla="*/ 146649 h 2268747"/>
              <a:gd name="connsiteX2" fmla="*/ 1768416 w 2087593"/>
              <a:gd name="connsiteY2" fmla="*/ 759124 h 2268747"/>
              <a:gd name="connsiteX3" fmla="*/ 2087593 w 2087593"/>
              <a:gd name="connsiteY3" fmla="*/ 1535502 h 2268747"/>
              <a:gd name="connsiteX4" fmla="*/ 1794295 w 2087593"/>
              <a:gd name="connsiteY4" fmla="*/ 2260120 h 2268747"/>
              <a:gd name="connsiteX5" fmla="*/ 1319842 w 2087593"/>
              <a:gd name="connsiteY5" fmla="*/ 2268747 h 2268747"/>
              <a:gd name="connsiteX6" fmla="*/ 552091 w 2087593"/>
              <a:gd name="connsiteY6" fmla="*/ 1673524 h 2268747"/>
              <a:gd name="connsiteX7" fmla="*/ 294856 w 2087593"/>
              <a:gd name="connsiteY7" fmla="*/ 938721 h 2268747"/>
              <a:gd name="connsiteX8" fmla="*/ 247051 w 2087593"/>
              <a:gd name="connsiteY8" fmla="*/ 690113 h 2268747"/>
              <a:gd name="connsiteX9" fmla="*/ 69251 w 2087593"/>
              <a:gd name="connsiteY9" fmla="*/ 563113 h 2268747"/>
              <a:gd name="connsiteX10" fmla="*/ 0 w 2087593"/>
              <a:gd name="connsiteY10" fmla="*/ 181154 h 2268747"/>
              <a:gd name="connsiteX11" fmla="*/ 241540 w 2087593"/>
              <a:gd name="connsiteY11" fmla="*/ 0 h 2268747"/>
              <a:gd name="connsiteX0" fmla="*/ 241540 w 2087593"/>
              <a:gd name="connsiteY0" fmla="*/ 0 h 2573547"/>
              <a:gd name="connsiteX1" fmla="*/ 1000665 w 2087593"/>
              <a:gd name="connsiteY1" fmla="*/ 451449 h 2573547"/>
              <a:gd name="connsiteX2" fmla="*/ 1768416 w 2087593"/>
              <a:gd name="connsiteY2" fmla="*/ 1063924 h 2573547"/>
              <a:gd name="connsiteX3" fmla="*/ 2087593 w 2087593"/>
              <a:gd name="connsiteY3" fmla="*/ 1840302 h 2573547"/>
              <a:gd name="connsiteX4" fmla="*/ 1794295 w 2087593"/>
              <a:gd name="connsiteY4" fmla="*/ 2564920 h 2573547"/>
              <a:gd name="connsiteX5" fmla="*/ 1319842 w 2087593"/>
              <a:gd name="connsiteY5" fmla="*/ 2573547 h 2573547"/>
              <a:gd name="connsiteX6" fmla="*/ 552091 w 2087593"/>
              <a:gd name="connsiteY6" fmla="*/ 1978324 h 2573547"/>
              <a:gd name="connsiteX7" fmla="*/ 294856 w 2087593"/>
              <a:gd name="connsiteY7" fmla="*/ 1243521 h 2573547"/>
              <a:gd name="connsiteX8" fmla="*/ 247051 w 2087593"/>
              <a:gd name="connsiteY8" fmla="*/ 994913 h 2573547"/>
              <a:gd name="connsiteX9" fmla="*/ 69251 w 2087593"/>
              <a:gd name="connsiteY9" fmla="*/ 867913 h 2573547"/>
              <a:gd name="connsiteX10" fmla="*/ 0 w 2087593"/>
              <a:gd name="connsiteY10" fmla="*/ 485954 h 2573547"/>
              <a:gd name="connsiteX11" fmla="*/ 241540 w 2087593"/>
              <a:gd name="connsiteY11" fmla="*/ 0 h 2573547"/>
              <a:gd name="connsiteX0" fmla="*/ 241540 w 2087593"/>
              <a:gd name="connsiteY0" fmla="*/ 0 h 2573547"/>
              <a:gd name="connsiteX1" fmla="*/ 1172115 w 2087593"/>
              <a:gd name="connsiteY1" fmla="*/ 191099 h 2573547"/>
              <a:gd name="connsiteX2" fmla="*/ 1768416 w 2087593"/>
              <a:gd name="connsiteY2" fmla="*/ 1063924 h 2573547"/>
              <a:gd name="connsiteX3" fmla="*/ 2087593 w 2087593"/>
              <a:gd name="connsiteY3" fmla="*/ 1840302 h 2573547"/>
              <a:gd name="connsiteX4" fmla="*/ 1794295 w 2087593"/>
              <a:gd name="connsiteY4" fmla="*/ 2564920 h 2573547"/>
              <a:gd name="connsiteX5" fmla="*/ 1319842 w 2087593"/>
              <a:gd name="connsiteY5" fmla="*/ 2573547 h 2573547"/>
              <a:gd name="connsiteX6" fmla="*/ 552091 w 2087593"/>
              <a:gd name="connsiteY6" fmla="*/ 1978324 h 2573547"/>
              <a:gd name="connsiteX7" fmla="*/ 294856 w 2087593"/>
              <a:gd name="connsiteY7" fmla="*/ 1243521 h 2573547"/>
              <a:gd name="connsiteX8" fmla="*/ 247051 w 2087593"/>
              <a:gd name="connsiteY8" fmla="*/ 994913 h 2573547"/>
              <a:gd name="connsiteX9" fmla="*/ 69251 w 2087593"/>
              <a:gd name="connsiteY9" fmla="*/ 867913 h 2573547"/>
              <a:gd name="connsiteX10" fmla="*/ 0 w 2087593"/>
              <a:gd name="connsiteY10" fmla="*/ 485954 h 2573547"/>
              <a:gd name="connsiteX11" fmla="*/ 241540 w 2087593"/>
              <a:gd name="connsiteY11" fmla="*/ 0 h 2573547"/>
              <a:gd name="connsiteX0" fmla="*/ 241540 w 2087593"/>
              <a:gd name="connsiteY0" fmla="*/ 0 h 2573547"/>
              <a:gd name="connsiteX1" fmla="*/ 1172115 w 2087593"/>
              <a:gd name="connsiteY1" fmla="*/ 191099 h 2573547"/>
              <a:gd name="connsiteX2" fmla="*/ 1768416 w 2087593"/>
              <a:gd name="connsiteY2" fmla="*/ 1063924 h 2573547"/>
              <a:gd name="connsiteX3" fmla="*/ 2087593 w 2087593"/>
              <a:gd name="connsiteY3" fmla="*/ 1840302 h 2573547"/>
              <a:gd name="connsiteX4" fmla="*/ 1794295 w 2087593"/>
              <a:gd name="connsiteY4" fmla="*/ 2564920 h 2573547"/>
              <a:gd name="connsiteX5" fmla="*/ 1319842 w 2087593"/>
              <a:gd name="connsiteY5" fmla="*/ 2573547 h 2573547"/>
              <a:gd name="connsiteX6" fmla="*/ 812441 w 2087593"/>
              <a:gd name="connsiteY6" fmla="*/ 1629074 h 2573547"/>
              <a:gd name="connsiteX7" fmla="*/ 294856 w 2087593"/>
              <a:gd name="connsiteY7" fmla="*/ 1243521 h 2573547"/>
              <a:gd name="connsiteX8" fmla="*/ 247051 w 2087593"/>
              <a:gd name="connsiteY8" fmla="*/ 994913 h 2573547"/>
              <a:gd name="connsiteX9" fmla="*/ 69251 w 2087593"/>
              <a:gd name="connsiteY9" fmla="*/ 867913 h 2573547"/>
              <a:gd name="connsiteX10" fmla="*/ 0 w 2087593"/>
              <a:gd name="connsiteY10" fmla="*/ 485954 h 2573547"/>
              <a:gd name="connsiteX11" fmla="*/ 241540 w 2087593"/>
              <a:gd name="connsiteY11" fmla="*/ 0 h 257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87593" h="2573547">
                <a:moveTo>
                  <a:pt x="241540" y="0"/>
                </a:moveTo>
                <a:lnTo>
                  <a:pt x="1172115" y="191099"/>
                </a:lnTo>
                <a:lnTo>
                  <a:pt x="1768416" y="1063924"/>
                </a:lnTo>
                <a:lnTo>
                  <a:pt x="2087593" y="1840302"/>
                </a:lnTo>
                <a:lnTo>
                  <a:pt x="1794295" y="2564920"/>
                </a:lnTo>
                <a:lnTo>
                  <a:pt x="1319842" y="2573547"/>
                </a:lnTo>
                <a:lnTo>
                  <a:pt x="812441" y="1629074"/>
                </a:lnTo>
                <a:lnTo>
                  <a:pt x="294856" y="1243521"/>
                </a:lnTo>
                <a:lnTo>
                  <a:pt x="247051" y="994913"/>
                </a:lnTo>
                <a:lnTo>
                  <a:pt x="69251" y="867913"/>
                </a:lnTo>
                <a:lnTo>
                  <a:pt x="0" y="485954"/>
                </a:lnTo>
                <a:lnTo>
                  <a:pt x="241540" y="0"/>
                </a:lnTo>
                <a:close/>
              </a:path>
            </a:pathLst>
          </a:custGeom>
          <a:noFill/>
          <a:ln w="38100" cap="rnd">
            <a:solidFill>
              <a:schemeClr val="accent3">
                <a:lumMod val="6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ortar rectángulo de esquina del mismo lado"/>
          <p:cNvSpPr/>
          <p:nvPr/>
        </p:nvSpPr>
        <p:spPr>
          <a:xfrm>
            <a:off x="2527300" y="2762250"/>
            <a:ext cx="622300" cy="57785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C00000"/>
                </a:solidFill>
              </a:rPr>
              <a:t>AB</a:t>
            </a:r>
            <a:endParaRPr lang="es-MX" b="1" dirty="0">
              <a:solidFill>
                <a:srgbClr val="C00000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38150" y="3251200"/>
            <a:ext cx="711200" cy="400050"/>
          </a:xfrm>
          <a:prstGeom prst="roundRect">
            <a:avLst/>
          </a:prstGeom>
          <a:solidFill>
            <a:srgbClr val="831736"/>
          </a:solidFill>
          <a:ln>
            <a:solidFill>
              <a:srgbClr val="2B4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615950" y="329565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2130725" y="2527540"/>
            <a:ext cx="2372264" cy="2812211"/>
          </a:xfrm>
          <a:custGeom>
            <a:avLst/>
            <a:gdLst>
              <a:gd name="connsiteX0" fmla="*/ 465826 w 2372264"/>
              <a:gd name="connsiteY0" fmla="*/ 0 h 2812211"/>
              <a:gd name="connsiteX1" fmla="*/ 1500996 w 2372264"/>
              <a:gd name="connsiteY1" fmla="*/ 112143 h 2812211"/>
              <a:gd name="connsiteX2" fmla="*/ 1725283 w 2372264"/>
              <a:gd name="connsiteY2" fmla="*/ 646981 h 2812211"/>
              <a:gd name="connsiteX3" fmla="*/ 1984075 w 2372264"/>
              <a:gd name="connsiteY3" fmla="*/ 1440611 h 2812211"/>
              <a:gd name="connsiteX4" fmla="*/ 2372264 w 2372264"/>
              <a:gd name="connsiteY4" fmla="*/ 2415396 h 2812211"/>
              <a:gd name="connsiteX5" fmla="*/ 2122098 w 2372264"/>
              <a:gd name="connsiteY5" fmla="*/ 2751826 h 2812211"/>
              <a:gd name="connsiteX6" fmla="*/ 1509622 w 2372264"/>
              <a:gd name="connsiteY6" fmla="*/ 2812211 h 2812211"/>
              <a:gd name="connsiteX7" fmla="*/ 1224950 w 2372264"/>
              <a:gd name="connsiteY7" fmla="*/ 2458528 h 2812211"/>
              <a:gd name="connsiteX8" fmla="*/ 923026 w 2372264"/>
              <a:gd name="connsiteY8" fmla="*/ 1613139 h 2812211"/>
              <a:gd name="connsiteX9" fmla="*/ 301924 w 2372264"/>
              <a:gd name="connsiteY9" fmla="*/ 1104181 h 2812211"/>
              <a:gd name="connsiteX10" fmla="*/ 0 w 2372264"/>
              <a:gd name="connsiteY10" fmla="*/ 414068 h 2812211"/>
              <a:gd name="connsiteX11" fmla="*/ 465826 w 2372264"/>
              <a:gd name="connsiteY11" fmla="*/ 0 h 28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2264" h="2812211">
                <a:moveTo>
                  <a:pt x="465826" y="0"/>
                </a:moveTo>
                <a:lnTo>
                  <a:pt x="1500996" y="112143"/>
                </a:lnTo>
                <a:lnTo>
                  <a:pt x="1725283" y="646981"/>
                </a:lnTo>
                <a:lnTo>
                  <a:pt x="1984075" y="1440611"/>
                </a:lnTo>
                <a:lnTo>
                  <a:pt x="2372264" y="2415396"/>
                </a:lnTo>
                <a:lnTo>
                  <a:pt x="2122098" y="2751826"/>
                </a:lnTo>
                <a:lnTo>
                  <a:pt x="1509622" y="2812211"/>
                </a:lnTo>
                <a:lnTo>
                  <a:pt x="1224950" y="2458528"/>
                </a:lnTo>
                <a:lnTo>
                  <a:pt x="923026" y="1613139"/>
                </a:lnTo>
                <a:lnTo>
                  <a:pt x="301924" y="1104181"/>
                </a:lnTo>
                <a:lnTo>
                  <a:pt x="0" y="414068"/>
                </a:lnTo>
                <a:lnTo>
                  <a:pt x="465826" y="0"/>
                </a:lnTo>
                <a:close/>
              </a:path>
            </a:pathLst>
          </a:custGeom>
          <a:noFill/>
          <a:ln w="38100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Nube"/>
          <p:cNvSpPr/>
          <p:nvPr/>
        </p:nvSpPr>
        <p:spPr>
          <a:xfrm>
            <a:off x="4616450" y="3429000"/>
            <a:ext cx="1200150" cy="6667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0000FF"/>
                </a:solidFill>
              </a:rPr>
              <a:t>ABC</a:t>
            </a:r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8" grpId="0"/>
      <p:bldP spid="8" grpId="1"/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38200" y="762000"/>
            <a:ext cx="23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?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3750" y="139700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geodesic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 rot="1293112">
            <a:off x="3643777" y="3492511"/>
            <a:ext cx="914400" cy="44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 rot="21036866">
            <a:off x="2601873" y="3456134"/>
            <a:ext cx="914400" cy="44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orma libre"/>
          <p:cNvSpPr/>
          <p:nvPr/>
        </p:nvSpPr>
        <p:spPr>
          <a:xfrm>
            <a:off x="3528060" y="2832100"/>
            <a:ext cx="1059180" cy="3012440"/>
          </a:xfrm>
          <a:custGeom>
            <a:avLst/>
            <a:gdLst>
              <a:gd name="connsiteX0" fmla="*/ 0 w 1059180"/>
              <a:gd name="connsiteY0" fmla="*/ 3012440 h 3012440"/>
              <a:gd name="connsiteX1" fmla="*/ 38100 w 1059180"/>
              <a:gd name="connsiteY1" fmla="*/ 2231390 h 3012440"/>
              <a:gd name="connsiteX2" fmla="*/ 217170 w 1059180"/>
              <a:gd name="connsiteY2" fmla="*/ 1553210 h 3012440"/>
              <a:gd name="connsiteX3" fmla="*/ 937260 w 1059180"/>
              <a:gd name="connsiteY3" fmla="*/ 223520 h 3012440"/>
              <a:gd name="connsiteX4" fmla="*/ 948690 w 1059180"/>
              <a:gd name="connsiteY4" fmla="*/ 212090 h 301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80" h="3012440">
                <a:moveTo>
                  <a:pt x="0" y="3012440"/>
                </a:moveTo>
                <a:cubicBezTo>
                  <a:pt x="952" y="2743517"/>
                  <a:pt x="1905" y="2474595"/>
                  <a:pt x="38100" y="2231390"/>
                </a:cubicBezTo>
                <a:cubicBezTo>
                  <a:pt x="74295" y="1988185"/>
                  <a:pt x="67310" y="1887855"/>
                  <a:pt x="217170" y="1553210"/>
                </a:cubicBezTo>
                <a:cubicBezTo>
                  <a:pt x="367030" y="1218565"/>
                  <a:pt x="815340" y="447040"/>
                  <a:pt x="937260" y="223520"/>
                </a:cubicBezTo>
                <a:cubicBezTo>
                  <a:pt x="1059180" y="0"/>
                  <a:pt x="1003935" y="106045"/>
                  <a:pt x="948690" y="21209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orma libre"/>
          <p:cNvSpPr/>
          <p:nvPr/>
        </p:nvSpPr>
        <p:spPr>
          <a:xfrm>
            <a:off x="2727960" y="3192780"/>
            <a:ext cx="800100" cy="2644140"/>
          </a:xfrm>
          <a:custGeom>
            <a:avLst/>
            <a:gdLst>
              <a:gd name="connsiteX0" fmla="*/ 800100 w 800100"/>
              <a:gd name="connsiteY0" fmla="*/ 2644140 h 2644140"/>
              <a:gd name="connsiteX1" fmla="*/ 792480 w 800100"/>
              <a:gd name="connsiteY1" fmla="*/ 2228850 h 2644140"/>
              <a:gd name="connsiteX2" fmla="*/ 773430 w 800100"/>
              <a:gd name="connsiteY2" fmla="*/ 2011680 h 2644140"/>
              <a:gd name="connsiteX3" fmla="*/ 697230 w 800100"/>
              <a:gd name="connsiteY3" fmla="*/ 1645920 h 2644140"/>
              <a:gd name="connsiteX4" fmla="*/ 552450 w 800100"/>
              <a:gd name="connsiteY4" fmla="*/ 1223010 h 2644140"/>
              <a:gd name="connsiteX5" fmla="*/ 358140 w 800100"/>
              <a:gd name="connsiteY5" fmla="*/ 754380 h 2644140"/>
              <a:gd name="connsiteX6" fmla="*/ 0 w 800100"/>
              <a:gd name="connsiteY6" fmla="*/ 0 h 26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100" h="2644140">
                <a:moveTo>
                  <a:pt x="800100" y="2644140"/>
                </a:moveTo>
                <a:cubicBezTo>
                  <a:pt x="798512" y="2489200"/>
                  <a:pt x="796925" y="2334260"/>
                  <a:pt x="792480" y="2228850"/>
                </a:cubicBezTo>
                <a:cubicBezTo>
                  <a:pt x="788035" y="2123440"/>
                  <a:pt x="789305" y="2108835"/>
                  <a:pt x="773430" y="2011680"/>
                </a:cubicBezTo>
                <a:cubicBezTo>
                  <a:pt x="757555" y="1914525"/>
                  <a:pt x="734060" y="1777365"/>
                  <a:pt x="697230" y="1645920"/>
                </a:cubicBezTo>
                <a:cubicBezTo>
                  <a:pt x="660400" y="1514475"/>
                  <a:pt x="608965" y="1371600"/>
                  <a:pt x="552450" y="1223010"/>
                </a:cubicBezTo>
                <a:cubicBezTo>
                  <a:pt x="495935" y="1074420"/>
                  <a:pt x="450215" y="958215"/>
                  <a:pt x="358140" y="754380"/>
                </a:cubicBezTo>
                <a:cubicBezTo>
                  <a:pt x="266065" y="550545"/>
                  <a:pt x="133032" y="275272"/>
                  <a:pt x="0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14 Conector recto de flecha"/>
          <p:cNvCxnSpPr>
            <a:endCxn id="12" idx="1"/>
          </p:cNvCxnSpPr>
          <p:nvPr/>
        </p:nvCxnSpPr>
        <p:spPr>
          <a:xfrm>
            <a:off x="3460750" y="5029200"/>
            <a:ext cx="105410" cy="342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3" idx="3"/>
          </p:cNvCxnSpPr>
          <p:nvPr/>
        </p:nvCxnSpPr>
        <p:spPr>
          <a:xfrm>
            <a:off x="3425190" y="4838700"/>
            <a:ext cx="168910" cy="127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327400" y="4584700"/>
            <a:ext cx="355600" cy="15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3371850" y="418465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Symbol" pitchFamily="18" charset="2"/>
              </a:rPr>
              <a:t>x</a:t>
            </a:r>
            <a:endParaRPr lang="es-MX" b="1" dirty="0">
              <a:latin typeface="Symbol" pitchFamily="18" charset="2"/>
            </a:endParaRPr>
          </a:p>
        </p:txBody>
      </p:sp>
      <p:cxnSp>
        <p:nvCxnSpPr>
          <p:cNvPr id="29" name="28 Conector curvado"/>
          <p:cNvCxnSpPr/>
          <p:nvPr/>
        </p:nvCxnSpPr>
        <p:spPr>
          <a:xfrm rot="16200000" flipH="1">
            <a:off x="3571675" y="2829126"/>
            <a:ext cx="48941" cy="1159790"/>
          </a:xfrm>
          <a:prstGeom prst="curvedConnector3">
            <a:avLst>
              <a:gd name="adj1" fmla="val -473172"/>
            </a:avLst>
          </a:prstGeom>
          <a:ln w="12700">
            <a:solidFill>
              <a:srgbClr val="2B4D2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3194050" y="280670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err="1">
                <a:solidFill>
                  <a:srgbClr val="241E9A"/>
                </a:solidFill>
                <a:latin typeface="Maiandra GD" pitchFamily="34" charset="0"/>
              </a:rPr>
              <a:t>s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ame</a:t>
            </a:r>
            <a:r>
              <a:rPr lang="es-MX" sz="1400" b="1" dirty="0" smtClean="0">
                <a:solidFill>
                  <a:srgbClr val="241E9A"/>
                </a:solidFill>
                <a:latin typeface="Maiandra GD" pitchFamily="34" charset="0"/>
              </a:rPr>
              <a:t>?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572000" y="289560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14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149350" y="289560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16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5696133" y="5073650"/>
            <a:ext cx="3447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sameness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</a:t>
            </a: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Observer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attached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to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(ok in SR,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but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here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)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5372100" y="454025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Problems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38200" y="13843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No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metric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7" grpId="0"/>
      <p:bldP spid="27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ryss 1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4543</TotalTime>
  <Words>277</Words>
  <Application>Microsoft Office PowerPoint</Application>
  <PresentationFormat>Presentación en pantalla (4:3)</PresentationFormat>
  <Paragraphs>67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Diseño predeterminado</vt:lpstr>
      <vt:lpstr>Operational Geometry  on  de Sitter Spacetime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Company>ICN UNAM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Adiabatic Parasites poster</dc:title>
  <dc:creator>Chryssomalis</dc:creator>
  <cp:lastModifiedBy>Usuario</cp:lastModifiedBy>
  <cp:revision>229</cp:revision>
  <dcterms:created xsi:type="dcterms:W3CDTF">2006-11-21T04:48:34Z</dcterms:created>
  <dcterms:modified xsi:type="dcterms:W3CDTF">2013-11-12T01:11:54Z</dcterms:modified>
</cp:coreProperties>
</file>