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vJG698U2Mv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IGQmdoK_Zf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6JONMYxaZ_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Bónusz extra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„Sok dolog van a világon, ami csodálatos</a:t>
            </a:r>
          </a:p>
          <a:p>
            <a:r>
              <a:rPr lang="hu-HU" dirty="0" smtClean="0"/>
              <a:t>De az embernél nincs semmi, ami csodálatosabb.”</a:t>
            </a:r>
            <a:endParaRPr lang="hu-HU" dirty="0"/>
          </a:p>
          <a:p>
            <a:r>
              <a:rPr lang="hu-HU" dirty="0" smtClean="0"/>
              <a:t>/Szophoklész: Antigoné/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777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012" y="-5500"/>
            <a:ext cx="8689976" cy="763146"/>
          </a:xfrm>
        </p:spPr>
        <p:txBody>
          <a:bodyPr/>
          <a:lstStyle/>
          <a:p>
            <a:r>
              <a:rPr lang="hu-HU" dirty="0" smtClean="0"/>
              <a:t>Szelektív memória teszt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6061166"/>
            <a:ext cx="12192000" cy="816427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„Sok dolog van a világon, ami csodálatos, De az embernél nincs semmi, ami csodálatosabb.”/Szophoklész: Antigoné/</a:t>
            </a:r>
            <a:endParaRPr lang="hu-HU" dirty="0"/>
          </a:p>
        </p:txBody>
      </p:sp>
      <p:pic>
        <p:nvPicPr>
          <p:cNvPr id="4" name="vJG698U2Mv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33746" y="705395"/>
            <a:ext cx="8124508" cy="532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9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012" y="-5500"/>
            <a:ext cx="8689976" cy="763146"/>
          </a:xfrm>
        </p:spPr>
        <p:txBody>
          <a:bodyPr/>
          <a:lstStyle/>
          <a:p>
            <a:r>
              <a:rPr lang="hu-HU" dirty="0" smtClean="0"/>
              <a:t>A „MAJOM ÜZLET” ILLÚZIÓ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6061166"/>
            <a:ext cx="12192000" cy="816427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„Sok dolog van a világon, ami csodálatos, De az embernél nincs semmi, ami csodálatosabb.”/Szophoklész: Antigoné/</a:t>
            </a:r>
            <a:endParaRPr lang="hu-HU" dirty="0"/>
          </a:p>
        </p:txBody>
      </p:sp>
      <p:pic>
        <p:nvPicPr>
          <p:cNvPr id="5" name="IGQmdoK_Zf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33749" y="757646"/>
            <a:ext cx="7798525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8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012" y="-5500"/>
            <a:ext cx="8689976" cy="763146"/>
          </a:xfrm>
        </p:spPr>
        <p:txBody>
          <a:bodyPr/>
          <a:lstStyle/>
          <a:p>
            <a:r>
              <a:rPr lang="hu-HU" dirty="0" smtClean="0"/>
              <a:t>„érzékelünk, mint a Moziban”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6061166"/>
            <a:ext cx="12192000" cy="816427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„Sok dolog van a világon, ami csodálatos, De az embernél nincs semmi, ami csodálatosabb.”/Szophoklész: Antigoné/</a:t>
            </a:r>
            <a:endParaRPr lang="hu-HU" dirty="0"/>
          </a:p>
        </p:txBody>
      </p:sp>
      <p:pic>
        <p:nvPicPr>
          <p:cNvPr id="6" name="6JONMYxaZ_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8177" y="757646"/>
            <a:ext cx="7615646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9274"/>
      </p:ext>
    </p:extLst>
  </p:cSld>
  <p:clrMapOvr>
    <a:masterClrMapping/>
  </p:clrMapOvr>
</p:sld>
</file>

<file path=ppt/theme/theme1.xml><?xml version="1.0" encoding="utf-8"?>
<a:theme xmlns:a="http://schemas.openxmlformats.org/drawingml/2006/main" name="Cseppecsk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TM04033925[[fn=Cseppecske]]</Template>
  <TotalTime>15</TotalTime>
  <Words>110</Words>
  <Application>Microsoft Office PowerPoint</Application>
  <PresentationFormat>Szélesvásznú</PresentationFormat>
  <Paragraphs>10</Paragraphs>
  <Slides>4</Slides>
  <Notes>0</Notes>
  <HiddenSlides>0</HiddenSlides>
  <MMClips>3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Arial</vt:lpstr>
      <vt:lpstr>Tw Cen MT</vt:lpstr>
      <vt:lpstr>Cseppecske</vt:lpstr>
      <vt:lpstr>Bónusz extra</vt:lpstr>
      <vt:lpstr>Szelektív memória teszt</vt:lpstr>
      <vt:lpstr>A „MAJOM ÜZLET” ILLÚZIÓ</vt:lpstr>
      <vt:lpstr>„érzékelünk, mint a Moziban”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Bónusz extra</dc:title>
  <dc:creator>tcsorgo</dc:creator>
  <cp:lastModifiedBy>tcsorgo</cp:lastModifiedBy>
  <cp:revision>2</cp:revision>
  <dcterms:created xsi:type="dcterms:W3CDTF">2018-07-11T14:36:01Z</dcterms:created>
  <dcterms:modified xsi:type="dcterms:W3CDTF">2018-07-11T14:51:04Z</dcterms:modified>
</cp:coreProperties>
</file>