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78" r:id="rId5"/>
    <p:sldId id="284" r:id="rId6"/>
    <p:sldId id="279" r:id="rId7"/>
    <p:sldId id="262" r:id="rId8"/>
    <p:sldId id="273" r:id="rId9"/>
    <p:sldId id="274" r:id="rId10"/>
    <p:sldId id="275" r:id="rId11"/>
    <p:sldId id="291" r:id="rId12"/>
    <p:sldId id="282" r:id="rId13"/>
    <p:sldId id="283" r:id="rId14"/>
    <p:sldId id="271" r:id="rId15"/>
    <p:sldId id="268" r:id="rId16"/>
    <p:sldId id="289" r:id="rId17"/>
    <p:sldId id="288" r:id="rId18"/>
    <p:sldId id="290" r:id="rId19"/>
    <p:sldId id="259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Zolt&#225;n\Box%20Sync\Projects\Hastlayer\.NET%20Conf%20session\CPU%20vs%20GPU%20vs%20FPG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Zolt&#225;n\Box%20Sync\Projects\Hastlayer\.NET%20Conf%20session\CPU%20vs%20GPU%20vs%20FPG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CPU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Parallelism</c:v>
                </c:pt>
                <c:pt idx="1">
                  <c:v>Program complexity</c:v>
                </c:pt>
                <c:pt idx="2">
                  <c:v>Power efficiency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AC-46B3-8D06-4E4AA517F6F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GPU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Parallelism</c:v>
                </c:pt>
                <c:pt idx="1">
                  <c:v>Program complexity</c:v>
                </c:pt>
                <c:pt idx="2">
                  <c:v>Power efficiency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AC-46B3-8D06-4E4AA517F6F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FPGA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Parallelism</c:v>
                </c:pt>
                <c:pt idx="1">
                  <c:v>Program complexity</c:v>
                </c:pt>
                <c:pt idx="2">
                  <c:v>Power efficiency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AC-46B3-8D06-4E4AA517F6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8988104"/>
        <c:axId val="688988432"/>
      </c:barChart>
      <c:catAx>
        <c:axId val="688988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88988432"/>
        <c:crosses val="autoZero"/>
        <c:auto val="1"/>
        <c:lblAlgn val="ctr"/>
        <c:lblOffset val="100"/>
        <c:noMultiLvlLbl val="0"/>
      </c:catAx>
      <c:valAx>
        <c:axId val="6889884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88988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71927348534521"/>
          <c:y val="0.93131681433989233"/>
          <c:w val="0.2856145302930958"/>
          <c:h val="6.86831856601078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7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700" baseline="0" dirty="0"/>
              <a:t>How hard to learn</a:t>
            </a:r>
            <a:r>
              <a:rPr lang="hu-HU" sz="1700" baseline="0" dirty="0"/>
              <a:t>?</a:t>
            </a:r>
            <a:endParaRPr lang="en-US" sz="1700" baseline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Sheet1!$T$1</c:f>
              <c:strCache>
                <c:ptCount val="1"/>
                <c:pt idx="0">
                  <c:v>How hard to learn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Sheet1!$S$2:$S$5</c:f>
              <c:strCache>
                <c:ptCount val="4"/>
                <c:pt idx="0">
                  <c:v>CPU</c:v>
                </c:pt>
                <c:pt idx="1">
                  <c:v>GPU</c:v>
                </c:pt>
                <c:pt idx="2">
                  <c:v>FPGA</c:v>
                </c:pt>
                <c:pt idx="3">
                  <c:v>FPGA with Hastlayer</c:v>
                </c:pt>
              </c:strCache>
            </c:strRef>
          </c:cat>
          <c:val>
            <c:numRef>
              <c:f>Sheet1!$T$2:$T$5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8B-4F5B-A0CF-E57802547D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7988336"/>
        <c:axId val="567988664"/>
      </c:barChart>
      <c:catAx>
        <c:axId val="56798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67988664"/>
        <c:crosses val="autoZero"/>
        <c:auto val="1"/>
        <c:lblAlgn val="ctr"/>
        <c:lblOffset val="100"/>
        <c:noMultiLvlLbl val="0"/>
      </c:catAx>
      <c:valAx>
        <c:axId val="5679886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6798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71BB9-4B65-404E-A877-790DF511BB98}" type="datetimeFigureOut">
              <a:rPr lang="hu-HU" smtClean="0"/>
              <a:t>2018.10.29.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155C4-30CE-4E6A-A333-BC03989549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1606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155C4-30CE-4E6A-A333-BC039895494F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72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155C4-30CE-4E6A-A333-BC039895494F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222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4421-F8EF-4F15-998F-A1C930D64791}" type="datetime1">
              <a:rPr lang="hu-HU" smtClean="0"/>
              <a:t>2018.10.29.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130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581-21C4-400D-8C80-AA9BB9C86F09}" type="datetime1">
              <a:rPr lang="hu-HU" smtClean="0"/>
              <a:t>2018.10.29.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407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98E0-772C-43F6-A163-043869147F99}" type="datetime1">
              <a:rPr lang="hu-HU" smtClean="0"/>
              <a:t>2018.10.29.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93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3F77-1A1E-4761-980D-892511F15CBA}" type="datetime1">
              <a:rPr lang="hu-HU" smtClean="0"/>
              <a:t>2018.10.29.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391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DE8-79F4-42C2-8B3C-124FC31F4972}" type="datetime1">
              <a:rPr lang="hu-HU" smtClean="0"/>
              <a:t>2018.10.29.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554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6419-6D62-4F19-BD7A-8A1AC647DB15}" type="datetime1">
              <a:rPr lang="hu-HU" smtClean="0"/>
              <a:t>2018.10.29.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743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DAF9-3865-48AD-B1B3-7EBE19ABD57A}" type="datetime1">
              <a:rPr lang="hu-HU" smtClean="0"/>
              <a:t>2018.10.29.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490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A3DE-CFC6-433C-AA6F-F1854695DC4F}" type="datetime1">
              <a:rPr lang="hu-HU" smtClean="0"/>
              <a:t>2018.10.29.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591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20FA-B1F6-4743-ADEE-AA89FA893253}" type="datetime1">
              <a:rPr lang="hu-HU" smtClean="0"/>
              <a:t>2018.10.29.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007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7AC6-4191-4049-B5B0-868A80D00460}" type="datetime1">
              <a:rPr lang="hu-HU" smtClean="0"/>
              <a:t>2018.10.29.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54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0FBE-892C-44CE-9D11-50D92C536234}" type="datetime1">
              <a:rPr lang="hu-HU" smtClean="0"/>
              <a:t>2018.10.29.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737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18E6E-D503-4DF2-A107-4A6ACD7D6F4F}" type="datetime1">
              <a:rPr lang="hu-HU" smtClean="0"/>
              <a:t>2018.10.29.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C4EE-6459-4652-AE67-8C48720732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390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Turning software into </a:t>
            </a:r>
            <a:r>
              <a:rPr lang="hu-HU" dirty="0"/>
              <a:t>computer chips - </a:t>
            </a:r>
            <a:r>
              <a:rPr lang="en-US" dirty="0"/>
              <a:t>Hastlayer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96424"/>
          </a:xfrm>
        </p:spPr>
        <p:txBody>
          <a:bodyPr/>
          <a:lstStyle/>
          <a:p>
            <a:r>
              <a:rPr lang="hu-HU" dirty="0"/>
              <a:t>Zoltán Lehóczky @ Lombiq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61761" y="5129823"/>
            <a:ext cx="6668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AIME18			29.10.2018</a:t>
            </a:r>
          </a:p>
        </p:txBody>
      </p:sp>
    </p:spTree>
    <p:extLst>
      <p:ext uri="{BB962C8B-B14F-4D97-AF65-F5344CB8AC3E}">
        <p14:creationId xmlns:p14="http://schemas.microsoft.com/office/powerpoint/2010/main" val="3431460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310" y="2774463"/>
            <a:ext cx="11720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.NET (C#, </a:t>
            </a:r>
            <a:r>
              <a:rPr lang="hu-HU" sz="3600" dirty="0"/>
              <a:t>VB, </a:t>
            </a:r>
            <a:r>
              <a:rPr lang="en-US" sz="3600" dirty="0"/>
              <a:t>C++, </a:t>
            </a:r>
            <a:r>
              <a:rPr lang="hu-HU" sz="3600" dirty="0"/>
              <a:t>F#,</a:t>
            </a:r>
            <a:r>
              <a:rPr lang="en-US" sz="3600" dirty="0"/>
              <a:t> Python</a:t>
            </a:r>
            <a:r>
              <a:rPr lang="hu-HU" sz="3600" dirty="0"/>
              <a:t>, </a:t>
            </a:r>
            <a:r>
              <a:rPr lang="en-US" sz="3600" dirty="0"/>
              <a:t>PHP, JavaScript…)</a:t>
            </a:r>
            <a:r>
              <a:rPr lang="hu-HU" sz="3600" dirty="0"/>
              <a:t> → FPGA </a:t>
            </a:r>
            <a:r>
              <a:rPr lang="hu-HU" sz="3600" dirty="0" err="1"/>
              <a:t>logic</a:t>
            </a:r>
            <a:endParaRPr lang="hu-HU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56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00285-692E-4375-8DEE-F2D75360F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What’s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point</a:t>
            </a:r>
            <a:r>
              <a:rPr lang="hu-HU" dirty="0"/>
              <a:t>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50799-E81F-47AD-924E-D52B6D6090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49CFB-FF61-4C8A-B62E-5725E667F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952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139FB-AC75-40D5-80DA-13DC08418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CPU </a:t>
            </a:r>
            <a:r>
              <a:rPr lang="hu-HU" dirty="0" err="1"/>
              <a:t>vs</a:t>
            </a:r>
            <a:r>
              <a:rPr lang="hu-HU" dirty="0"/>
              <a:t> GPU </a:t>
            </a:r>
            <a:r>
              <a:rPr lang="hu-HU" dirty="0" err="1"/>
              <a:t>vs</a:t>
            </a:r>
            <a:r>
              <a:rPr lang="hu-HU" dirty="0"/>
              <a:t> FPGA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91CC2-1256-47A5-90E0-CEE038F2C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12</a:t>
            </a:fld>
            <a:endParaRPr lang="hu-HU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FA61691-C7CD-447C-ABED-8BCED8F78A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600333"/>
              </p:ext>
            </p:extLst>
          </p:nvPr>
        </p:nvGraphicFramePr>
        <p:xfrm>
          <a:off x="2505074" y="1478939"/>
          <a:ext cx="7181851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310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86DC2-8AF0-456B-AB9B-D27030639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But</a:t>
            </a:r>
            <a:r>
              <a:rPr lang="hu-HU" dirty="0"/>
              <a:t>!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D948CB-3D44-4A88-8B07-D5FF1CAEC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13</a:t>
            </a:fld>
            <a:endParaRPr lang="hu-HU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EC72736-E578-4E7F-81CF-49AB7BB3CB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612696"/>
              </p:ext>
            </p:extLst>
          </p:nvPr>
        </p:nvGraphicFramePr>
        <p:xfrm>
          <a:off x="2415540" y="1505699"/>
          <a:ext cx="7360920" cy="4236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625ABDCB-7CD2-45E7-AB25-AFE546A330D7}"/>
              </a:ext>
            </a:extLst>
          </p:cNvPr>
          <p:cNvSpPr/>
          <p:nvPr/>
        </p:nvSpPr>
        <p:spPr>
          <a:xfrm>
            <a:off x="7334020" y="3674334"/>
            <a:ext cx="2868247" cy="275883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6532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The </a:t>
            </a:r>
            <a:r>
              <a:rPr lang="hu-HU" dirty="0" err="1"/>
              <a:t>benefits</a:t>
            </a:r>
            <a:r>
              <a:rPr lang="hu-HU" dirty="0"/>
              <a:t> of </a:t>
            </a:r>
            <a:r>
              <a:rPr lang="hu-HU" dirty="0" err="1"/>
              <a:t>FPGAs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us</a:t>
            </a:r>
            <a:r>
              <a:rPr lang="hu-HU" dirty="0"/>
              <a:t> </a:t>
            </a:r>
            <a:r>
              <a:rPr lang="hu-HU" dirty="0" err="1"/>
              <a:t>all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increase for parallel compute-bound algorithms</a:t>
            </a:r>
            <a:endParaRPr lang="hu-HU" dirty="0"/>
          </a:p>
          <a:p>
            <a:r>
              <a:rPr lang="en-US" dirty="0"/>
              <a:t>Higher power efficiency</a:t>
            </a:r>
          </a:p>
          <a:p>
            <a:r>
              <a:rPr lang="en-US" dirty="0"/>
              <a:t>Still only software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6244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769" y="2774463"/>
            <a:ext cx="1137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dirty="0" err="1"/>
              <a:t>Demo</a:t>
            </a:r>
            <a:r>
              <a:rPr lang="hu-HU" sz="4400" dirty="0"/>
              <a:t>: </a:t>
            </a:r>
            <a:r>
              <a:rPr lang="hu-HU" sz="4400" dirty="0" err="1"/>
              <a:t>Hands-on</a:t>
            </a:r>
            <a:r>
              <a:rPr lang="hu-HU" sz="4400" dirty="0"/>
              <a:t> Hastlayer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2889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B9CA6-A18B-4659-BCBC-D95D8787D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Wrapping</a:t>
            </a:r>
            <a:r>
              <a:rPr lang="hu-HU" dirty="0"/>
              <a:t> </a:t>
            </a:r>
            <a:r>
              <a:rPr lang="hu-HU" dirty="0" err="1"/>
              <a:t>up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2739F-C63D-4D80-90BA-9A49FEAC5A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4B2548-F21E-461D-B90A-ED3C89BC9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5225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C55A7-7AA2-4041-8D49-3371F9341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What’s</a:t>
            </a:r>
            <a:r>
              <a:rPr lang="hu-HU" dirty="0"/>
              <a:t> </a:t>
            </a:r>
            <a:r>
              <a:rPr lang="hu-HU" dirty="0" err="1"/>
              <a:t>next</a:t>
            </a:r>
            <a:r>
              <a:rPr lang="hu-HU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95FCB-C40A-4D90-BEC1-BAEC46EC5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Posit</a:t>
            </a:r>
            <a:r>
              <a:rPr lang="hu-HU" dirty="0"/>
              <a:t> </a:t>
            </a:r>
            <a:r>
              <a:rPr lang="hu-HU" dirty="0" err="1"/>
              <a:t>floating</a:t>
            </a:r>
            <a:r>
              <a:rPr lang="hu-HU" dirty="0"/>
              <a:t> </a:t>
            </a:r>
            <a:r>
              <a:rPr lang="hu-HU" dirty="0" err="1"/>
              <a:t>point</a:t>
            </a:r>
            <a:r>
              <a:rPr lang="hu-HU" dirty="0"/>
              <a:t> (https://hastlayer.com/arithmetics)</a:t>
            </a:r>
          </a:p>
          <a:p>
            <a:r>
              <a:rPr lang="hu-HU" dirty="0"/>
              <a:t>More </a:t>
            </a:r>
            <a:r>
              <a:rPr lang="hu-HU" dirty="0" err="1"/>
              <a:t>use-cases</a:t>
            </a:r>
            <a:r>
              <a:rPr lang="hu-HU" dirty="0"/>
              <a:t>, </a:t>
            </a:r>
            <a:r>
              <a:rPr lang="hu-HU" dirty="0" err="1"/>
              <a:t>also</a:t>
            </a:r>
            <a:r>
              <a:rPr lang="hu-HU" dirty="0"/>
              <a:t> </a:t>
            </a:r>
            <a:r>
              <a:rPr lang="hu-HU" dirty="0" err="1"/>
              <a:t>scientific</a:t>
            </a:r>
            <a:r>
              <a:rPr lang="hu-HU" dirty="0"/>
              <a:t> </a:t>
            </a:r>
            <a:r>
              <a:rPr lang="hu-HU" dirty="0" err="1"/>
              <a:t>ones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Wigner</a:t>
            </a:r>
          </a:p>
          <a:p>
            <a:r>
              <a:rPr lang="hu-HU" dirty="0"/>
              <a:t>HPC-</a:t>
            </a:r>
            <a:r>
              <a:rPr lang="hu-HU" dirty="0" err="1"/>
              <a:t>ready</a:t>
            </a:r>
            <a:r>
              <a:rPr lang="hu-HU" dirty="0"/>
              <a:t> (</a:t>
            </a:r>
            <a:r>
              <a:rPr lang="hu-HU" dirty="0" err="1"/>
              <a:t>also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/>
              <a:t> Wigner)</a:t>
            </a:r>
            <a:endParaRPr lang="hu-HU" dirty="0"/>
          </a:p>
          <a:p>
            <a:r>
              <a:rPr lang="en-US" dirty="0"/>
              <a:t>FPGAs in every datacenter (</a:t>
            </a:r>
            <a:r>
              <a:rPr lang="hu-HU" dirty="0"/>
              <a:t>AWS, </a:t>
            </a:r>
            <a:r>
              <a:rPr lang="hu-HU" dirty="0" err="1"/>
              <a:t>Azure</a:t>
            </a:r>
            <a:r>
              <a:rPr lang="hu-HU" dirty="0"/>
              <a:t>, Intel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0371B-9103-4252-AF21-CCDD49ECB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4277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1800C-6EB5-424B-8883-62CA541B2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 like </a:t>
            </a:r>
            <a:r>
              <a:rPr lang="hu-HU" dirty="0" err="1"/>
              <a:t>this</a:t>
            </a:r>
            <a:r>
              <a:rPr lang="hu-HU" dirty="0"/>
              <a:t>, </a:t>
            </a:r>
            <a:r>
              <a:rPr lang="hu-HU" dirty="0" err="1"/>
              <a:t>how</a:t>
            </a:r>
            <a:r>
              <a:rPr lang="hu-HU" dirty="0"/>
              <a:t> </a:t>
            </a:r>
            <a:r>
              <a:rPr lang="hu-HU" dirty="0" err="1"/>
              <a:t>do</a:t>
            </a:r>
            <a:r>
              <a:rPr lang="hu-HU" dirty="0"/>
              <a:t> I start?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D8C03-A65C-4AAE-AF13-D6360872F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Check</a:t>
            </a:r>
            <a:r>
              <a:rPr lang="hu-HU" dirty="0"/>
              <a:t> out </a:t>
            </a:r>
            <a:r>
              <a:rPr lang="hu-HU" dirty="0" err="1"/>
              <a:t>the</a:t>
            </a:r>
            <a:r>
              <a:rPr lang="hu-HU" dirty="0"/>
              <a:t> SDK: https://github.com/Lombiq/Hastlayer-SDK/</a:t>
            </a:r>
          </a:p>
          <a:p>
            <a:r>
              <a:rPr lang="hu-HU" dirty="0"/>
              <a:t>Be </a:t>
            </a:r>
            <a:r>
              <a:rPr lang="hu-HU" dirty="0" err="1"/>
              <a:t>ready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an FPGA-</a:t>
            </a:r>
            <a:r>
              <a:rPr lang="hu-HU" dirty="0" err="1"/>
              <a:t>filled</a:t>
            </a:r>
            <a:r>
              <a:rPr lang="hu-HU" dirty="0"/>
              <a:t> </a:t>
            </a:r>
            <a:r>
              <a:rPr lang="hu-HU" dirty="0" err="1"/>
              <a:t>future</a:t>
            </a:r>
            <a:r>
              <a:rPr lang="hu-HU" dirty="0"/>
              <a:t>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008109-652E-4700-9C47-BE6D426E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599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ready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*be* </a:t>
            </a:r>
            <a:r>
              <a:rPr lang="hu-HU" dirty="0" err="1"/>
              <a:t>the</a:t>
            </a:r>
            <a:r>
              <a:rPr lang="hu-HU" dirty="0"/>
              <a:t> hardware?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zoltan.lehoczky@lombiq.com </a:t>
            </a:r>
            <a:endParaRPr lang="hu-HU" dirty="0"/>
          </a:p>
          <a:p>
            <a:r>
              <a:rPr lang="hu-HU" dirty="0"/>
              <a:t>https://hastlayer.com</a:t>
            </a:r>
          </a:p>
          <a:p>
            <a:r>
              <a:rPr lang="hu-HU" dirty="0"/>
              <a:t>https://github.com/Lombiq/Hastlayer-SDK/ </a:t>
            </a:r>
          </a:p>
          <a:p>
            <a:pPr lvl="0"/>
            <a:r>
              <a:rPr lang="en-US" dirty="0"/>
              <a:t>http</a:t>
            </a:r>
            <a:r>
              <a:rPr lang="hu-HU" dirty="0"/>
              <a:t>s</a:t>
            </a:r>
            <a:r>
              <a:rPr lang="en-US" dirty="0"/>
              <a:t>://lombiq.com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2</a:t>
            </a:fld>
            <a:endParaRPr lang="hu-H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E2F1E1-A3F8-4781-BBAD-6AD336890E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070" y="553260"/>
            <a:ext cx="4995413" cy="531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08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323" y="1996998"/>
            <a:ext cx="9433169" cy="228849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969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Warning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dirty="0"/>
              <a:t>Hastlayer is </a:t>
            </a:r>
            <a:r>
              <a:rPr lang="hu-HU" dirty="0" err="1"/>
              <a:t>currently</a:t>
            </a:r>
            <a:r>
              <a:rPr lang="hu-HU" dirty="0"/>
              <a:t> in </a:t>
            </a:r>
            <a:r>
              <a:rPr lang="hu-HU" dirty="0" err="1"/>
              <a:t>alpha</a:t>
            </a:r>
            <a:r>
              <a:rPr lang="hu-HU" dirty="0"/>
              <a:t> </a:t>
            </a:r>
            <a:r>
              <a:rPr lang="hu-HU" dirty="0" err="1"/>
              <a:t>stage</a:t>
            </a:r>
            <a:r>
              <a:rPr lang="hu-HU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483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00285-692E-4375-8DEE-F2D75360F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What’s</a:t>
            </a:r>
            <a:r>
              <a:rPr lang="hu-HU" dirty="0"/>
              <a:t> Hastlayer?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50799-E81F-47AD-924E-D52B6D6090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49CFB-FF61-4C8A-B62E-5725E667F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2054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769" y="2774463"/>
            <a:ext cx="1137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3600" dirty="0"/>
              <a:t>computer program →</a:t>
            </a:r>
            <a:r>
              <a:rPr lang="en-US" sz="3600" dirty="0"/>
              <a:t> </a:t>
            </a:r>
            <a:r>
              <a:rPr lang="hu-HU" sz="3600" dirty="0"/>
              <a:t>computer chip (hardware)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5479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769" y="2774463"/>
            <a:ext cx="1137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/>
              <a:t>logic expressed as software </a:t>
            </a:r>
            <a:r>
              <a:rPr lang="hu-HU" sz="3600" dirty="0"/>
              <a:t>→</a:t>
            </a:r>
            <a:r>
              <a:rPr lang="en-US" sz="3600" dirty="0"/>
              <a:t> logic expressed as hardware</a:t>
            </a:r>
            <a:endParaRPr lang="hu-HU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5010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41808"/>
            <a:ext cx="4479667" cy="44796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…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FPGAs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Field-Programmable</a:t>
            </a:r>
            <a:r>
              <a:rPr lang="hu-HU" dirty="0"/>
              <a:t> Gate </a:t>
            </a:r>
            <a:r>
              <a:rPr lang="hu-HU" dirty="0" err="1"/>
              <a:t>Array</a:t>
            </a:r>
            <a:endParaRPr lang="hu-HU" dirty="0"/>
          </a:p>
          <a:p>
            <a:r>
              <a:rPr lang="en-US" dirty="0"/>
              <a:t>Can behave like any other chip (with limitations)</a:t>
            </a:r>
          </a:p>
          <a:p>
            <a:r>
              <a:rPr lang="en-US" dirty="0"/>
              <a:t>Can dynamically be „re-wired”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8</a:t>
            </a:fld>
            <a:endParaRPr lang="hu-HU"/>
          </a:p>
        </p:txBody>
      </p:sp>
      <p:sp>
        <p:nvSpPr>
          <p:cNvPr id="7" name="TextBox 6"/>
          <p:cNvSpPr txBox="1"/>
          <p:nvPr/>
        </p:nvSpPr>
        <p:spPr>
          <a:xfrm>
            <a:off x="1109785" y="6176963"/>
            <a:ext cx="9440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Image </a:t>
            </a:r>
            <a:r>
              <a:rPr lang="hu-HU" sz="1200" dirty="0" err="1"/>
              <a:t>by</a:t>
            </a:r>
            <a:r>
              <a:rPr lang="hu-HU" sz="1200" dirty="0"/>
              <a:t> </a:t>
            </a:r>
            <a:r>
              <a:rPr lang="hu-HU" sz="1200" dirty="0" err="1"/>
              <a:t>SparkFun</a:t>
            </a:r>
            <a:r>
              <a:rPr lang="hu-HU" sz="1200" dirty="0"/>
              <a:t> Electronics, </a:t>
            </a:r>
            <a:r>
              <a:rPr lang="hu-HU" sz="1200" dirty="0" err="1"/>
              <a:t>Boulder</a:t>
            </a:r>
            <a:r>
              <a:rPr lang="hu-HU" sz="1200" dirty="0"/>
              <a:t>, USA</a:t>
            </a:r>
          </a:p>
        </p:txBody>
      </p:sp>
    </p:spTree>
    <p:extLst>
      <p:ext uri="{BB962C8B-B14F-4D97-AF65-F5344CB8AC3E}">
        <p14:creationId xmlns:p14="http://schemas.microsoft.com/office/powerpoint/2010/main" val="1533712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769" y="2774463"/>
            <a:ext cx="1137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/>
              <a:t>computer program → FPGA </a:t>
            </a:r>
            <a:r>
              <a:rPr lang="hu-HU" sz="3600" dirty="0" err="1"/>
              <a:t>logic</a:t>
            </a:r>
            <a:endParaRPr lang="hu-HU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C4EE-6459-4652-AE67-8C4872073220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9424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265</Words>
  <Application>Microsoft Office PowerPoint</Application>
  <PresentationFormat>Widescreen</PresentationFormat>
  <Paragraphs>58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Turning software into computer chips - Hastlayer</vt:lpstr>
      <vt:lpstr>PowerPoint Presentation</vt:lpstr>
      <vt:lpstr>PowerPoint Presentation</vt:lpstr>
      <vt:lpstr>Warning</vt:lpstr>
      <vt:lpstr>What’s Hastlayer?</vt:lpstr>
      <vt:lpstr>PowerPoint Presentation</vt:lpstr>
      <vt:lpstr>PowerPoint Presentation</vt:lpstr>
      <vt:lpstr>…with FPGAs</vt:lpstr>
      <vt:lpstr>PowerPoint Presentation</vt:lpstr>
      <vt:lpstr>PowerPoint Presentation</vt:lpstr>
      <vt:lpstr>What’s the point?</vt:lpstr>
      <vt:lpstr>CPU vs GPU vs FPGA</vt:lpstr>
      <vt:lpstr>But!</vt:lpstr>
      <vt:lpstr>The benefits of FPGAs for us all</vt:lpstr>
      <vt:lpstr>PowerPoint Presentation</vt:lpstr>
      <vt:lpstr>Wrapping up</vt:lpstr>
      <vt:lpstr>What’s next?</vt:lpstr>
      <vt:lpstr>I like this, how do I start?</vt:lpstr>
      <vt:lpstr>Are you ready to *be* the hardware?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software into hardware - Hastlayer</dc:title>
  <dc:creator>Zoltán Lehóczky</dc:creator>
  <cp:lastModifiedBy>Zoltán Lehóczky</cp:lastModifiedBy>
  <cp:revision>56</cp:revision>
  <dcterms:created xsi:type="dcterms:W3CDTF">2016-04-13T20:53:15Z</dcterms:created>
  <dcterms:modified xsi:type="dcterms:W3CDTF">2018-10-29T11:56:15Z</dcterms:modified>
</cp:coreProperties>
</file>