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95" r:id="rId2"/>
    <p:sldId id="286" r:id="rId3"/>
    <p:sldId id="308" r:id="rId4"/>
    <p:sldId id="307" r:id="rId5"/>
    <p:sldId id="297" r:id="rId6"/>
    <p:sldId id="283" r:id="rId7"/>
    <p:sldId id="284" r:id="rId8"/>
    <p:sldId id="285" r:id="rId9"/>
    <p:sldId id="298" r:id="rId10"/>
    <p:sldId id="302" r:id="rId11"/>
    <p:sldId id="303" r:id="rId12"/>
    <p:sldId id="304" r:id="rId13"/>
    <p:sldId id="306" r:id="rId14"/>
    <p:sldId id="260" r:id="rId15"/>
    <p:sldId id="274" r:id="rId16"/>
    <p:sldId id="275" r:id="rId17"/>
    <p:sldId id="287" r:id="rId18"/>
    <p:sldId id="293" r:id="rId19"/>
    <p:sldId id="291" r:id="rId20"/>
    <p:sldId id="282" r:id="rId21"/>
    <p:sldId id="281" r:id="rId22"/>
    <p:sldId id="296" r:id="rId23"/>
    <p:sldId id="265" r:id="rId2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áthory Zita" initials="BZ" lastIdx="0" clrIdx="0">
    <p:extLst>
      <p:ext uri="{19B8F6BF-5375-455C-9EA6-DF929625EA0E}">
        <p15:presenceInfo xmlns:p15="http://schemas.microsoft.com/office/powerpoint/2012/main" userId="S-1-5-21-2719608339-896491679-1915460022-227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7D00"/>
    <a:srgbClr val="F6A500"/>
    <a:srgbClr val="757679"/>
    <a:srgbClr val="E20005"/>
    <a:srgbClr val="000000"/>
    <a:srgbClr val="913F93"/>
    <a:srgbClr val="F7A600"/>
    <a:srgbClr val="202D7E"/>
    <a:srgbClr val="009FE2"/>
    <a:srgbClr val="34A1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134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595448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4f0d5bec80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4f0d5bec80_0_108:notes"/>
          <p:cNvSpPr txBox="1">
            <a:spLocks noGrp="1"/>
          </p:cNvSpPr>
          <p:nvPr>
            <p:ph type="body" idx="1"/>
          </p:nvPr>
        </p:nvSpPr>
        <p:spPr>
          <a:xfrm>
            <a:off x="907627" y="4721186"/>
            <a:ext cx="4991947" cy="447270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8188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51c2f41ee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51c2f41ee4_1_0:notes"/>
          <p:cNvSpPr txBox="1">
            <a:spLocks noGrp="1"/>
          </p:cNvSpPr>
          <p:nvPr>
            <p:ph type="body" idx="1"/>
          </p:nvPr>
        </p:nvSpPr>
        <p:spPr>
          <a:xfrm>
            <a:off x="907627" y="4721186"/>
            <a:ext cx="4991947" cy="447270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4845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4f0d5bec80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4f0d5bec80_0_160:notes"/>
          <p:cNvSpPr txBox="1">
            <a:spLocks noGrp="1"/>
          </p:cNvSpPr>
          <p:nvPr>
            <p:ph type="body" idx="1"/>
          </p:nvPr>
        </p:nvSpPr>
        <p:spPr>
          <a:xfrm>
            <a:off x="907627" y="4721186"/>
            <a:ext cx="4991947" cy="447270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1390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4f0d5bec80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4f0d5bec80_0_160:notes"/>
          <p:cNvSpPr txBox="1">
            <a:spLocks noGrp="1"/>
          </p:cNvSpPr>
          <p:nvPr>
            <p:ph type="body" idx="1"/>
          </p:nvPr>
        </p:nvSpPr>
        <p:spPr>
          <a:xfrm>
            <a:off x="907627" y="4721186"/>
            <a:ext cx="4991947" cy="447270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821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4f0d5bec80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4f0d5bec80_0_160:notes"/>
          <p:cNvSpPr txBox="1">
            <a:spLocks noGrp="1"/>
          </p:cNvSpPr>
          <p:nvPr>
            <p:ph type="body" idx="1"/>
          </p:nvPr>
        </p:nvSpPr>
        <p:spPr>
          <a:xfrm>
            <a:off x="907627" y="4721186"/>
            <a:ext cx="4991947" cy="447270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5193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4f0d5bec80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4f0d5bec80_0_160:notes"/>
          <p:cNvSpPr txBox="1">
            <a:spLocks noGrp="1"/>
          </p:cNvSpPr>
          <p:nvPr>
            <p:ph type="body" idx="1"/>
          </p:nvPr>
        </p:nvSpPr>
        <p:spPr>
          <a:xfrm>
            <a:off x="907627" y="4721186"/>
            <a:ext cx="4991947" cy="447270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2184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4f0d5bec80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4f0d5bec80_0_160:notes"/>
          <p:cNvSpPr txBox="1">
            <a:spLocks noGrp="1"/>
          </p:cNvSpPr>
          <p:nvPr>
            <p:ph type="body" idx="1"/>
          </p:nvPr>
        </p:nvSpPr>
        <p:spPr>
          <a:xfrm>
            <a:off x="907627" y="4721186"/>
            <a:ext cx="4991947" cy="447270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2231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06"/>
            <a:ext cx="13004800" cy="9742787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Shape 10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6" name="Shape 1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 type="title">
  <p:cSld name="1_Title &amp; 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sldNum" idx="12"/>
          </p:nvPr>
        </p:nvSpPr>
        <p:spPr>
          <a:xfrm>
            <a:off x="6311798" y="9251950"/>
            <a:ext cx="368503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1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1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1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1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1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1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1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1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  <a:defRPr sz="1801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334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hape 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06"/>
            <a:ext cx="13004800" cy="9742787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3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06"/>
            <a:ext cx="13004800" cy="9742787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3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152" name="Google Shape;15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5479" y="-1885044"/>
            <a:ext cx="15010748" cy="714512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6"/>
          <p:cNvSpPr/>
          <p:nvPr/>
        </p:nvSpPr>
        <p:spPr>
          <a:xfrm>
            <a:off x="7256860" y="1441286"/>
            <a:ext cx="5725968" cy="14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>
              <a:buClr>
                <a:srgbClr val="F3902C"/>
              </a:buClr>
              <a:buSzPts val="10000"/>
            </a:pPr>
            <a:r>
              <a:rPr lang="hu-HU" sz="5120" b="1" dirty="0">
                <a:solidFill>
                  <a:srgbClr val="F3902C"/>
                </a:solidFill>
                <a:latin typeface="Arial"/>
                <a:ea typeface="Arial"/>
                <a:cs typeface="Arial"/>
                <a:sym typeface="Arial"/>
              </a:rPr>
              <a:t>Amit a</a:t>
            </a:r>
          </a:p>
          <a:p>
            <a:pPr>
              <a:buClr>
                <a:srgbClr val="F3902C"/>
              </a:buClr>
              <a:buSzPts val="10000"/>
            </a:pPr>
            <a:r>
              <a:rPr lang="hu-HU" sz="6258" b="1" dirty="0">
                <a:solidFill>
                  <a:srgbClr val="EA3630"/>
                </a:solidFill>
                <a:latin typeface="Arial"/>
                <a:ea typeface="Arial"/>
                <a:cs typeface="Arial"/>
                <a:sym typeface="Arial"/>
              </a:rPr>
              <a:t>Bátor Táborról </a:t>
            </a:r>
            <a:r>
              <a:rPr lang="hu-HU" sz="5120" b="1" dirty="0">
                <a:solidFill>
                  <a:srgbClr val="F3902C"/>
                </a:solidFill>
                <a:latin typeface="Arial"/>
                <a:ea typeface="Arial"/>
                <a:cs typeface="Arial"/>
                <a:sym typeface="Arial"/>
              </a:rPr>
              <a:t>tudnod érdemes</a:t>
            </a:r>
            <a:endParaRPr sz="5120" dirty="0"/>
          </a:p>
        </p:txBody>
      </p:sp>
      <p:grpSp>
        <p:nvGrpSpPr>
          <p:cNvPr id="157" name="Google Shape;157;p16"/>
          <p:cNvGrpSpPr/>
          <p:nvPr/>
        </p:nvGrpSpPr>
        <p:grpSpPr>
          <a:xfrm>
            <a:off x="264950" y="104652"/>
            <a:ext cx="1350502" cy="1643519"/>
            <a:chOff x="1663725" y="237925"/>
            <a:chExt cx="4281875" cy="5210900"/>
          </a:xfrm>
        </p:grpSpPr>
        <p:sp>
          <p:nvSpPr>
            <p:cNvPr id="158" name="Google Shape;158;p16"/>
            <p:cNvSpPr/>
            <p:nvPr/>
          </p:nvSpPr>
          <p:spPr>
            <a:xfrm>
              <a:off x="2776950" y="1236325"/>
              <a:ext cx="2086150" cy="1181500"/>
            </a:xfrm>
            <a:custGeom>
              <a:avLst/>
              <a:gdLst/>
              <a:ahLst/>
              <a:cxnLst/>
              <a:rect l="l" t="t" r="r" b="b"/>
              <a:pathLst>
                <a:path w="83446" h="47260" extrusionOk="0">
                  <a:moveTo>
                    <a:pt x="42350" y="1"/>
                  </a:moveTo>
                  <a:cubicBezTo>
                    <a:pt x="28148" y="1"/>
                    <a:pt x="13605" y="7816"/>
                    <a:pt x="4972" y="19569"/>
                  </a:cubicBezTo>
                  <a:cubicBezTo>
                    <a:pt x="3101" y="22082"/>
                    <a:pt x="1444" y="24701"/>
                    <a:pt x="0" y="27534"/>
                  </a:cubicBezTo>
                  <a:cubicBezTo>
                    <a:pt x="2569" y="26348"/>
                    <a:pt x="5255" y="25788"/>
                    <a:pt x="7890" y="25788"/>
                  </a:cubicBezTo>
                  <a:cubicBezTo>
                    <a:pt x="15346" y="25788"/>
                    <a:pt x="22402" y="30266"/>
                    <a:pt x="25285" y="37691"/>
                  </a:cubicBezTo>
                  <a:cubicBezTo>
                    <a:pt x="29040" y="31562"/>
                    <a:pt x="35653" y="27977"/>
                    <a:pt x="42590" y="27977"/>
                  </a:cubicBezTo>
                  <a:cubicBezTo>
                    <a:pt x="44245" y="27977"/>
                    <a:pt x="45919" y="28181"/>
                    <a:pt x="47576" y="28603"/>
                  </a:cubicBezTo>
                  <a:cubicBezTo>
                    <a:pt x="56183" y="30795"/>
                    <a:pt x="62384" y="38386"/>
                    <a:pt x="62811" y="47260"/>
                  </a:cubicBezTo>
                  <a:cubicBezTo>
                    <a:pt x="65942" y="42919"/>
                    <a:pt x="70873" y="40544"/>
                    <a:pt x="75933" y="40544"/>
                  </a:cubicBezTo>
                  <a:cubicBezTo>
                    <a:pt x="78475" y="40544"/>
                    <a:pt x="81050" y="41144"/>
                    <a:pt x="83446" y="42395"/>
                  </a:cubicBezTo>
                  <a:cubicBezTo>
                    <a:pt x="80612" y="27320"/>
                    <a:pt x="72380" y="12780"/>
                    <a:pt x="61635" y="5671"/>
                  </a:cubicBezTo>
                  <a:cubicBezTo>
                    <a:pt x="55726" y="1753"/>
                    <a:pt x="49076" y="1"/>
                    <a:pt x="42350" y="1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1"/>
            </a:p>
          </p:txBody>
        </p:sp>
        <p:sp>
          <p:nvSpPr>
            <p:cNvPr id="159" name="Google Shape;159;p16"/>
            <p:cNvSpPr/>
            <p:nvPr/>
          </p:nvSpPr>
          <p:spPr>
            <a:xfrm>
              <a:off x="1709150" y="2138250"/>
              <a:ext cx="723025" cy="309550"/>
            </a:xfrm>
            <a:custGeom>
              <a:avLst/>
              <a:gdLst/>
              <a:ahLst/>
              <a:cxnLst/>
              <a:rect l="l" t="t" r="r" b="b"/>
              <a:pathLst>
                <a:path w="28921" h="12382" extrusionOk="0">
                  <a:moveTo>
                    <a:pt x="15978" y="0"/>
                  </a:moveTo>
                  <a:cubicBezTo>
                    <a:pt x="11015" y="0"/>
                    <a:pt x="5910" y="752"/>
                    <a:pt x="4651" y="2469"/>
                  </a:cubicBezTo>
                  <a:cubicBezTo>
                    <a:pt x="2887" y="4875"/>
                    <a:pt x="1" y="9312"/>
                    <a:pt x="3208" y="11397"/>
                  </a:cubicBezTo>
                  <a:cubicBezTo>
                    <a:pt x="4221" y="12087"/>
                    <a:pt x="6820" y="12381"/>
                    <a:pt x="9946" y="12381"/>
                  </a:cubicBezTo>
                  <a:cubicBezTo>
                    <a:pt x="10450" y="12381"/>
                    <a:pt x="10967" y="12374"/>
                    <a:pt x="11494" y="12359"/>
                  </a:cubicBezTo>
                  <a:cubicBezTo>
                    <a:pt x="15503" y="7601"/>
                    <a:pt x="21330" y="4821"/>
                    <a:pt x="27531" y="4821"/>
                  </a:cubicBezTo>
                  <a:cubicBezTo>
                    <a:pt x="28012" y="4821"/>
                    <a:pt x="28439" y="4875"/>
                    <a:pt x="28867" y="4875"/>
                  </a:cubicBezTo>
                  <a:lnTo>
                    <a:pt x="28920" y="4928"/>
                  </a:lnTo>
                  <a:cubicBezTo>
                    <a:pt x="28600" y="3645"/>
                    <a:pt x="27531" y="2576"/>
                    <a:pt x="25980" y="1561"/>
                  </a:cubicBezTo>
                  <a:cubicBezTo>
                    <a:pt x="24490" y="567"/>
                    <a:pt x="20287" y="0"/>
                    <a:pt x="15978" y="0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1"/>
            </a:p>
          </p:txBody>
        </p:sp>
        <p:sp>
          <p:nvSpPr>
            <p:cNvPr id="160" name="Google Shape;160;p16"/>
            <p:cNvSpPr/>
            <p:nvPr/>
          </p:nvSpPr>
          <p:spPr>
            <a:xfrm>
              <a:off x="1985775" y="1183800"/>
              <a:ext cx="682950" cy="508500"/>
            </a:xfrm>
            <a:custGeom>
              <a:avLst/>
              <a:gdLst/>
              <a:ahLst/>
              <a:cxnLst/>
              <a:rect l="l" t="t" r="r" b="b"/>
              <a:pathLst>
                <a:path w="27318" h="20340" extrusionOk="0">
                  <a:moveTo>
                    <a:pt x="9933" y="1"/>
                  </a:moveTo>
                  <a:cubicBezTo>
                    <a:pt x="7324" y="1"/>
                    <a:pt x="4850" y="1315"/>
                    <a:pt x="2781" y="4136"/>
                  </a:cubicBezTo>
                  <a:cubicBezTo>
                    <a:pt x="1017" y="6542"/>
                    <a:pt x="1" y="9001"/>
                    <a:pt x="2941" y="10979"/>
                  </a:cubicBezTo>
                  <a:lnTo>
                    <a:pt x="2888" y="10979"/>
                  </a:lnTo>
                  <a:cubicBezTo>
                    <a:pt x="5385" y="12613"/>
                    <a:pt x="16595" y="20339"/>
                    <a:pt x="21621" y="20339"/>
                  </a:cubicBezTo>
                  <a:cubicBezTo>
                    <a:pt x="22513" y="20339"/>
                    <a:pt x="23210" y="20096"/>
                    <a:pt x="23629" y="19532"/>
                  </a:cubicBezTo>
                  <a:cubicBezTo>
                    <a:pt x="27317" y="14507"/>
                    <a:pt x="19566" y="4564"/>
                    <a:pt x="15557" y="1891"/>
                  </a:cubicBezTo>
                  <a:cubicBezTo>
                    <a:pt x="13678" y="654"/>
                    <a:pt x="11772" y="1"/>
                    <a:pt x="9933" y="1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1"/>
            </a:p>
          </p:txBody>
        </p:sp>
        <p:sp>
          <p:nvSpPr>
            <p:cNvPr id="161" name="Google Shape;161;p16"/>
            <p:cNvSpPr/>
            <p:nvPr/>
          </p:nvSpPr>
          <p:spPr>
            <a:xfrm>
              <a:off x="2768925" y="379275"/>
              <a:ext cx="489150" cy="639725"/>
            </a:xfrm>
            <a:custGeom>
              <a:avLst/>
              <a:gdLst/>
              <a:ahLst/>
              <a:cxnLst/>
              <a:rect l="l" t="t" r="r" b="b"/>
              <a:pathLst>
                <a:path w="19566" h="25589" extrusionOk="0">
                  <a:moveTo>
                    <a:pt x="7247" y="0"/>
                  </a:moveTo>
                  <a:cubicBezTo>
                    <a:pt x="5165" y="0"/>
                    <a:pt x="3197" y="911"/>
                    <a:pt x="1978" y="3281"/>
                  </a:cubicBezTo>
                  <a:cubicBezTo>
                    <a:pt x="0" y="7077"/>
                    <a:pt x="6041" y="22526"/>
                    <a:pt x="9836" y="24290"/>
                  </a:cubicBezTo>
                  <a:cubicBezTo>
                    <a:pt x="10983" y="24803"/>
                    <a:pt x="12931" y="25589"/>
                    <a:pt x="14708" y="25589"/>
                  </a:cubicBezTo>
                  <a:cubicBezTo>
                    <a:pt x="16079" y="25589"/>
                    <a:pt x="17347" y="25121"/>
                    <a:pt x="18069" y="23702"/>
                  </a:cubicBezTo>
                  <a:cubicBezTo>
                    <a:pt x="19566" y="20762"/>
                    <a:pt x="14327" y="2372"/>
                    <a:pt x="11119" y="929"/>
                  </a:cubicBezTo>
                  <a:cubicBezTo>
                    <a:pt x="9887" y="354"/>
                    <a:pt x="8545" y="0"/>
                    <a:pt x="7247" y="0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1"/>
            </a:p>
          </p:txBody>
        </p:sp>
        <p:sp>
          <p:nvSpPr>
            <p:cNvPr id="162" name="Google Shape;162;p16"/>
            <p:cNvSpPr/>
            <p:nvPr/>
          </p:nvSpPr>
          <p:spPr>
            <a:xfrm>
              <a:off x="5233275" y="2141975"/>
              <a:ext cx="712325" cy="311950"/>
            </a:xfrm>
            <a:custGeom>
              <a:avLst/>
              <a:gdLst/>
              <a:ahLst/>
              <a:cxnLst/>
              <a:rect l="l" t="t" r="r" b="b"/>
              <a:pathLst>
                <a:path w="28493" h="12478" extrusionOk="0">
                  <a:moveTo>
                    <a:pt x="13548" y="1"/>
                  </a:moveTo>
                  <a:cubicBezTo>
                    <a:pt x="8788" y="1"/>
                    <a:pt x="4071" y="1421"/>
                    <a:pt x="1657" y="4726"/>
                  </a:cubicBezTo>
                  <a:cubicBezTo>
                    <a:pt x="481" y="6276"/>
                    <a:pt x="0" y="7826"/>
                    <a:pt x="748" y="9163"/>
                  </a:cubicBezTo>
                  <a:cubicBezTo>
                    <a:pt x="2806" y="8430"/>
                    <a:pt x="4944" y="8073"/>
                    <a:pt x="7070" y="8073"/>
                  </a:cubicBezTo>
                  <a:cubicBezTo>
                    <a:pt x="11461" y="8073"/>
                    <a:pt x="15804" y="9596"/>
                    <a:pt x="19298" y="12477"/>
                  </a:cubicBezTo>
                  <a:cubicBezTo>
                    <a:pt x="22131" y="12156"/>
                    <a:pt x="24430" y="11568"/>
                    <a:pt x="25232" y="10446"/>
                  </a:cubicBezTo>
                  <a:cubicBezTo>
                    <a:pt x="27584" y="7292"/>
                    <a:pt x="28492" y="5474"/>
                    <a:pt x="24483" y="2855"/>
                  </a:cubicBezTo>
                  <a:cubicBezTo>
                    <a:pt x="21764" y="1051"/>
                    <a:pt x="17640" y="1"/>
                    <a:pt x="13548" y="1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1"/>
            </a:p>
          </p:txBody>
        </p:sp>
        <p:sp>
          <p:nvSpPr>
            <p:cNvPr id="163" name="Google Shape;163;p16"/>
            <p:cNvSpPr/>
            <p:nvPr/>
          </p:nvSpPr>
          <p:spPr>
            <a:xfrm>
              <a:off x="3684375" y="237925"/>
              <a:ext cx="466425" cy="654550"/>
            </a:xfrm>
            <a:custGeom>
              <a:avLst/>
              <a:gdLst/>
              <a:ahLst/>
              <a:cxnLst/>
              <a:rect l="l" t="t" r="r" b="b"/>
              <a:pathLst>
                <a:path w="18657" h="26182" extrusionOk="0">
                  <a:moveTo>
                    <a:pt x="11221" y="0"/>
                  </a:moveTo>
                  <a:cubicBezTo>
                    <a:pt x="9838" y="0"/>
                    <a:pt x="8555" y="790"/>
                    <a:pt x="7217" y="2948"/>
                  </a:cubicBezTo>
                  <a:cubicBezTo>
                    <a:pt x="5239" y="5995"/>
                    <a:pt x="0" y="23903"/>
                    <a:pt x="3047" y="25667"/>
                  </a:cubicBezTo>
                  <a:cubicBezTo>
                    <a:pt x="3689" y="26022"/>
                    <a:pt x="4505" y="26182"/>
                    <a:pt x="5391" y="26182"/>
                  </a:cubicBezTo>
                  <a:cubicBezTo>
                    <a:pt x="7975" y="26182"/>
                    <a:pt x="11155" y="24825"/>
                    <a:pt x="12349" y="22994"/>
                  </a:cubicBezTo>
                  <a:lnTo>
                    <a:pt x="12349" y="22941"/>
                  </a:lnTo>
                  <a:cubicBezTo>
                    <a:pt x="14113" y="20161"/>
                    <a:pt x="18656" y="3376"/>
                    <a:pt x="15609" y="1665"/>
                  </a:cubicBezTo>
                  <a:cubicBezTo>
                    <a:pt x="13962" y="724"/>
                    <a:pt x="12546" y="0"/>
                    <a:pt x="11221" y="0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1"/>
            </a:p>
          </p:txBody>
        </p:sp>
        <p:sp>
          <p:nvSpPr>
            <p:cNvPr id="164" name="Google Shape;164;p16"/>
            <p:cNvSpPr/>
            <p:nvPr/>
          </p:nvSpPr>
          <p:spPr>
            <a:xfrm>
              <a:off x="4970000" y="1255725"/>
              <a:ext cx="712325" cy="355775"/>
            </a:xfrm>
            <a:custGeom>
              <a:avLst/>
              <a:gdLst/>
              <a:ahLst/>
              <a:cxnLst/>
              <a:rect l="l" t="t" r="r" b="b"/>
              <a:pathLst>
                <a:path w="28493" h="14231" extrusionOk="0">
                  <a:moveTo>
                    <a:pt x="21754" y="0"/>
                  </a:moveTo>
                  <a:cubicBezTo>
                    <a:pt x="15821" y="0"/>
                    <a:pt x="4053" y="4097"/>
                    <a:pt x="1925" y="6979"/>
                  </a:cubicBezTo>
                  <a:cubicBezTo>
                    <a:pt x="0" y="9652"/>
                    <a:pt x="1818" y="12004"/>
                    <a:pt x="4223" y="13608"/>
                  </a:cubicBezTo>
                  <a:lnTo>
                    <a:pt x="4223" y="13554"/>
                  </a:lnTo>
                  <a:cubicBezTo>
                    <a:pt x="4931" y="14026"/>
                    <a:pt x="6279" y="14230"/>
                    <a:pt x="7973" y="14230"/>
                  </a:cubicBezTo>
                  <a:cubicBezTo>
                    <a:pt x="13957" y="14230"/>
                    <a:pt x="24260" y="11688"/>
                    <a:pt x="25927" y="9438"/>
                  </a:cubicBezTo>
                  <a:cubicBezTo>
                    <a:pt x="28492" y="5964"/>
                    <a:pt x="28225" y="3024"/>
                    <a:pt x="24537" y="565"/>
                  </a:cubicBezTo>
                  <a:cubicBezTo>
                    <a:pt x="23945" y="173"/>
                    <a:pt x="22972" y="0"/>
                    <a:pt x="21754" y="0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1"/>
            </a:p>
          </p:txBody>
        </p:sp>
        <p:sp>
          <p:nvSpPr>
            <p:cNvPr id="165" name="Google Shape;165;p16"/>
            <p:cNvSpPr/>
            <p:nvPr/>
          </p:nvSpPr>
          <p:spPr>
            <a:xfrm>
              <a:off x="4418050" y="569425"/>
              <a:ext cx="574675" cy="519250"/>
            </a:xfrm>
            <a:custGeom>
              <a:avLst/>
              <a:gdLst/>
              <a:ahLst/>
              <a:cxnLst/>
              <a:rect l="l" t="t" r="r" b="b"/>
              <a:pathLst>
                <a:path w="22987" h="20770" extrusionOk="0">
                  <a:moveTo>
                    <a:pt x="17403" y="0"/>
                  </a:moveTo>
                  <a:cubicBezTo>
                    <a:pt x="13114" y="0"/>
                    <a:pt x="3363" y="12228"/>
                    <a:pt x="1658" y="15187"/>
                  </a:cubicBezTo>
                  <a:cubicBezTo>
                    <a:pt x="1" y="18074"/>
                    <a:pt x="1872" y="19357"/>
                    <a:pt x="4438" y="20640"/>
                  </a:cubicBezTo>
                  <a:cubicBezTo>
                    <a:pt x="4617" y="20728"/>
                    <a:pt x="4825" y="20769"/>
                    <a:pt x="5057" y="20769"/>
                  </a:cubicBezTo>
                  <a:cubicBezTo>
                    <a:pt x="8919" y="20769"/>
                    <a:pt x="19660" y="9250"/>
                    <a:pt x="21223" y="6527"/>
                  </a:cubicBezTo>
                  <a:cubicBezTo>
                    <a:pt x="22987" y="3320"/>
                    <a:pt x="21009" y="1609"/>
                    <a:pt x="18176" y="166"/>
                  </a:cubicBezTo>
                  <a:cubicBezTo>
                    <a:pt x="17944" y="53"/>
                    <a:pt x="17686" y="0"/>
                    <a:pt x="17403" y="0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1"/>
            </a:p>
          </p:txBody>
        </p:sp>
        <p:sp>
          <p:nvSpPr>
            <p:cNvPr id="166" name="Google Shape;166;p16"/>
            <p:cNvSpPr/>
            <p:nvPr/>
          </p:nvSpPr>
          <p:spPr>
            <a:xfrm>
              <a:off x="2108725" y="5083950"/>
              <a:ext cx="211200" cy="283800"/>
            </a:xfrm>
            <a:custGeom>
              <a:avLst/>
              <a:gdLst/>
              <a:ahLst/>
              <a:cxnLst/>
              <a:rect l="l" t="t" r="r" b="b"/>
              <a:pathLst>
                <a:path w="8448" h="11352" extrusionOk="0">
                  <a:moveTo>
                    <a:pt x="4491" y="1"/>
                  </a:moveTo>
                  <a:cubicBezTo>
                    <a:pt x="2086" y="1"/>
                    <a:pt x="322" y="1444"/>
                    <a:pt x="322" y="3529"/>
                  </a:cubicBezTo>
                  <a:cubicBezTo>
                    <a:pt x="322" y="7324"/>
                    <a:pt x="5240" y="6683"/>
                    <a:pt x="5240" y="8019"/>
                  </a:cubicBezTo>
                  <a:cubicBezTo>
                    <a:pt x="5240" y="8500"/>
                    <a:pt x="4598" y="8768"/>
                    <a:pt x="4064" y="8768"/>
                  </a:cubicBezTo>
                  <a:cubicBezTo>
                    <a:pt x="3422" y="8714"/>
                    <a:pt x="2888" y="8340"/>
                    <a:pt x="2513" y="7805"/>
                  </a:cubicBezTo>
                  <a:lnTo>
                    <a:pt x="1" y="9088"/>
                  </a:lnTo>
                  <a:cubicBezTo>
                    <a:pt x="692" y="10471"/>
                    <a:pt x="2113" y="11352"/>
                    <a:pt x="3674" y="11352"/>
                  </a:cubicBezTo>
                  <a:cubicBezTo>
                    <a:pt x="3803" y="11352"/>
                    <a:pt x="3933" y="11346"/>
                    <a:pt x="4064" y="11334"/>
                  </a:cubicBezTo>
                  <a:cubicBezTo>
                    <a:pt x="6362" y="11334"/>
                    <a:pt x="8447" y="10104"/>
                    <a:pt x="8447" y="7752"/>
                  </a:cubicBezTo>
                  <a:cubicBezTo>
                    <a:pt x="8447" y="4010"/>
                    <a:pt x="3369" y="4491"/>
                    <a:pt x="3369" y="3315"/>
                  </a:cubicBezTo>
                  <a:cubicBezTo>
                    <a:pt x="3369" y="2834"/>
                    <a:pt x="3743" y="2620"/>
                    <a:pt x="4278" y="2620"/>
                  </a:cubicBezTo>
                  <a:cubicBezTo>
                    <a:pt x="4812" y="2620"/>
                    <a:pt x="5347" y="2994"/>
                    <a:pt x="5614" y="3475"/>
                  </a:cubicBezTo>
                  <a:lnTo>
                    <a:pt x="8126" y="2406"/>
                  </a:lnTo>
                  <a:cubicBezTo>
                    <a:pt x="7485" y="910"/>
                    <a:pt x="6095" y="1"/>
                    <a:pt x="4491" y="1"/>
                  </a:cubicBezTo>
                  <a:close/>
                </a:path>
              </a:pathLst>
            </a:custGeom>
            <a:solidFill>
              <a:srgbClr val="279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1"/>
            </a:p>
          </p:txBody>
        </p:sp>
        <p:sp>
          <p:nvSpPr>
            <p:cNvPr id="167" name="Google Shape;167;p16"/>
            <p:cNvSpPr/>
            <p:nvPr/>
          </p:nvSpPr>
          <p:spPr>
            <a:xfrm>
              <a:off x="2337325" y="5083875"/>
              <a:ext cx="277925" cy="284800"/>
            </a:xfrm>
            <a:custGeom>
              <a:avLst/>
              <a:gdLst/>
              <a:ahLst/>
              <a:cxnLst/>
              <a:rect l="l" t="t" r="r" b="b"/>
              <a:pathLst>
                <a:path w="11117" h="11392" extrusionOk="0">
                  <a:moveTo>
                    <a:pt x="5552" y="2780"/>
                  </a:moveTo>
                  <a:cubicBezTo>
                    <a:pt x="5590" y="2780"/>
                    <a:pt x="5627" y="2781"/>
                    <a:pt x="5664" y="2784"/>
                  </a:cubicBezTo>
                  <a:cubicBezTo>
                    <a:pt x="6734" y="2784"/>
                    <a:pt x="7268" y="3265"/>
                    <a:pt x="7696" y="4334"/>
                  </a:cubicBezTo>
                  <a:lnTo>
                    <a:pt x="3526" y="4334"/>
                  </a:lnTo>
                  <a:cubicBezTo>
                    <a:pt x="3783" y="3409"/>
                    <a:pt x="4633" y="2780"/>
                    <a:pt x="5552" y="2780"/>
                  </a:cubicBezTo>
                  <a:close/>
                  <a:moveTo>
                    <a:pt x="5532" y="1"/>
                  </a:moveTo>
                  <a:cubicBezTo>
                    <a:pt x="2464" y="1"/>
                    <a:pt x="0" y="2579"/>
                    <a:pt x="105" y="5670"/>
                  </a:cubicBezTo>
                  <a:cubicBezTo>
                    <a:pt x="105" y="9305"/>
                    <a:pt x="2404" y="11390"/>
                    <a:pt x="5825" y="11390"/>
                  </a:cubicBezTo>
                  <a:cubicBezTo>
                    <a:pt x="5875" y="11391"/>
                    <a:pt x="5924" y="11392"/>
                    <a:pt x="5974" y="11392"/>
                  </a:cubicBezTo>
                  <a:cubicBezTo>
                    <a:pt x="8004" y="11392"/>
                    <a:pt x="9913" y="10331"/>
                    <a:pt x="10957" y="8557"/>
                  </a:cubicBezTo>
                  <a:cubicBezTo>
                    <a:pt x="10369" y="8183"/>
                    <a:pt x="8337" y="7007"/>
                    <a:pt x="8337" y="7007"/>
                  </a:cubicBezTo>
                  <a:cubicBezTo>
                    <a:pt x="7803" y="7755"/>
                    <a:pt x="7054" y="8557"/>
                    <a:pt x="5985" y="8557"/>
                  </a:cubicBezTo>
                  <a:cubicBezTo>
                    <a:pt x="5916" y="8563"/>
                    <a:pt x="5846" y="8566"/>
                    <a:pt x="5777" y="8566"/>
                  </a:cubicBezTo>
                  <a:cubicBezTo>
                    <a:pt x="4631" y="8566"/>
                    <a:pt x="3621" y="7742"/>
                    <a:pt x="3419" y="6632"/>
                  </a:cubicBezTo>
                  <a:lnTo>
                    <a:pt x="11117" y="6632"/>
                  </a:lnTo>
                  <a:lnTo>
                    <a:pt x="11117" y="5937"/>
                  </a:lnTo>
                  <a:cubicBezTo>
                    <a:pt x="11117" y="2089"/>
                    <a:pt x="8872" y="4"/>
                    <a:pt x="5718" y="4"/>
                  </a:cubicBezTo>
                  <a:cubicBezTo>
                    <a:pt x="5656" y="2"/>
                    <a:pt x="5593" y="1"/>
                    <a:pt x="5532" y="1"/>
                  </a:cubicBezTo>
                  <a:close/>
                </a:path>
              </a:pathLst>
            </a:custGeom>
            <a:solidFill>
              <a:srgbClr val="279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1"/>
            </a:p>
          </p:txBody>
        </p:sp>
        <p:sp>
          <p:nvSpPr>
            <p:cNvPr id="168" name="Google Shape;168;p16"/>
            <p:cNvSpPr/>
            <p:nvPr/>
          </p:nvSpPr>
          <p:spPr>
            <a:xfrm>
              <a:off x="2644650" y="5083950"/>
              <a:ext cx="164400" cy="276675"/>
            </a:xfrm>
            <a:custGeom>
              <a:avLst/>
              <a:gdLst/>
              <a:ahLst/>
              <a:cxnLst/>
              <a:rect l="l" t="t" r="r" b="b"/>
              <a:pathLst>
                <a:path w="6576" h="11067" extrusionOk="0">
                  <a:moveTo>
                    <a:pt x="5827" y="1"/>
                  </a:moveTo>
                  <a:cubicBezTo>
                    <a:pt x="4651" y="108"/>
                    <a:pt x="3635" y="856"/>
                    <a:pt x="3207" y="1979"/>
                  </a:cubicBezTo>
                  <a:lnTo>
                    <a:pt x="3207" y="215"/>
                  </a:lnTo>
                  <a:lnTo>
                    <a:pt x="0" y="215"/>
                  </a:lnTo>
                  <a:lnTo>
                    <a:pt x="0" y="11066"/>
                  </a:lnTo>
                  <a:lnTo>
                    <a:pt x="3314" y="11066"/>
                  </a:lnTo>
                  <a:lnTo>
                    <a:pt x="3314" y="6095"/>
                  </a:lnTo>
                  <a:cubicBezTo>
                    <a:pt x="3314" y="3957"/>
                    <a:pt x="4116" y="3155"/>
                    <a:pt x="5399" y="3155"/>
                  </a:cubicBezTo>
                  <a:lnTo>
                    <a:pt x="5399" y="3208"/>
                  </a:lnTo>
                  <a:cubicBezTo>
                    <a:pt x="5827" y="3208"/>
                    <a:pt x="6201" y="3262"/>
                    <a:pt x="6575" y="3422"/>
                  </a:cubicBezTo>
                  <a:lnTo>
                    <a:pt x="6575" y="1"/>
                  </a:lnTo>
                  <a:close/>
                </a:path>
              </a:pathLst>
            </a:custGeom>
            <a:solidFill>
              <a:srgbClr val="279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1"/>
            </a:p>
          </p:txBody>
        </p:sp>
        <p:sp>
          <p:nvSpPr>
            <p:cNvPr id="169" name="Google Shape;169;p16"/>
            <p:cNvSpPr/>
            <p:nvPr/>
          </p:nvSpPr>
          <p:spPr>
            <a:xfrm>
              <a:off x="2946675" y="5083950"/>
              <a:ext cx="298025" cy="286050"/>
            </a:xfrm>
            <a:custGeom>
              <a:avLst/>
              <a:gdLst/>
              <a:ahLst/>
              <a:cxnLst/>
              <a:rect l="l" t="t" r="r" b="b"/>
              <a:pathLst>
                <a:path w="11921" h="11442" extrusionOk="0">
                  <a:moveTo>
                    <a:pt x="6140" y="3099"/>
                  </a:moveTo>
                  <a:cubicBezTo>
                    <a:pt x="7540" y="3099"/>
                    <a:pt x="8712" y="4203"/>
                    <a:pt x="8660" y="5614"/>
                  </a:cubicBezTo>
                  <a:cubicBezTo>
                    <a:pt x="8660" y="7324"/>
                    <a:pt x="7644" y="8340"/>
                    <a:pt x="5987" y="8340"/>
                  </a:cubicBezTo>
                  <a:cubicBezTo>
                    <a:pt x="2513" y="8340"/>
                    <a:pt x="2513" y="3101"/>
                    <a:pt x="5987" y="3101"/>
                  </a:cubicBezTo>
                  <a:lnTo>
                    <a:pt x="6041" y="3101"/>
                  </a:lnTo>
                  <a:cubicBezTo>
                    <a:pt x="6074" y="3100"/>
                    <a:pt x="6107" y="3099"/>
                    <a:pt x="6140" y="3099"/>
                  </a:cubicBezTo>
                  <a:close/>
                  <a:moveTo>
                    <a:pt x="6041" y="1"/>
                  </a:moveTo>
                  <a:cubicBezTo>
                    <a:pt x="2620" y="1"/>
                    <a:pt x="0" y="2460"/>
                    <a:pt x="0" y="5721"/>
                  </a:cubicBezTo>
                  <a:cubicBezTo>
                    <a:pt x="53" y="8895"/>
                    <a:pt x="2672" y="11441"/>
                    <a:pt x="5835" y="11441"/>
                  </a:cubicBezTo>
                  <a:cubicBezTo>
                    <a:pt x="5868" y="11441"/>
                    <a:pt x="5901" y="11441"/>
                    <a:pt x="5934" y="11440"/>
                  </a:cubicBezTo>
                  <a:cubicBezTo>
                    <a:pt x="9515" y="11440"/>
                    <a:pt x="11921" y="8928"/>
                    <a:pt x="11921" y="5667"/>
                  </a:cubicBezTo>
                  <a:cubicBezTo>
                    <a:pt x="11921" y="2353"/>
                    <a:pt x="9408" y="1"/>
                    <a:pt x="6041" y="1"/>
                  </a:cubicBezTo>
                  <a:close/>
                </a:path>
              </a:pathLst>
            </a:custGeom>
            <a:solidFill>
              <a:srgbClr val="279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1"/>
            </a:p>
          </p:txBody>
        </p:sp>
        <p:sp>
          <p:nvSpPr>
            <p:cNvPr id="170" name="Google Shape;170;p16"/>
            <p:cNvSpPr/>
            <p:nvPr/>
          </p:nvSpPr>
          <p:spPr>
            <a:xfrm>
              <a:off x="3271425" y="5192200"/>
              <a:ext cx="257950" cy="175100"/>
            </a:xfrm>
            <a:custGeom>
              <a:avLst/>
              <a:gdLst/>
              <a:ahLst/>
              <a:cxnLst/>
              <a:rect l="l" t="t" r="r" b="b"/>
              <a:pathLst>
                <a:path w="10318" h="7004" extrusionOk="0">
                  <a:moveTo>
                    <a:pt x="0" y="1"/>
                  </a:moveTo>
                  <a:lnTo>
                    <a:pt x="0" y="2139"/>
                  </a:lnTo>
                  <a:cubicBezTo>
                    <a:pt x="0" y="5186"/>
                    <a:pt x="2031" y="7004"/>
                    <a:pt x="5185" y="7004"/>
                  </a:cubicBezTo>
                  <a:cubicBezTo>
                    <a:pt x="8286" y="7004"/>
                    <a:pt x="10317" y="5346"/>
                    <a:pt x="10317" y="2299"/>
                  </a:cubicBezTo>
                  <a:lnTo>
                    <a:pt x="10317" y="1"/>
                  </a:lnTo>
                  <a:lnTo>
                    <a:pt x="7056" y="1"/>
                  </a:lnTo>
                  <a:lnTo>
                    <a:pt x="7056" y="2192"/>
                  </a:lnTo>
                  <a:cubicBezTo>
                    <a:pt x="7107" y="3201"/>
                    <a:pt x="6349" y="4019"/>
                    <a:pt x="5365" y="4019"/>
                  </a:cubicBezTo>
                  <a:cubicBezTo>
                    <a:pt x="5306" y="4019"/>
                    <a:pt x="5246" y="4016"/>
                    <a:pt x="5185" y="4010"/>
                  </a:cubicBezTo>
                  <a:cubicBezTo>
                    <a:pt x="5154" y="4012"/>
                    <a:pt x="5122" y="4012"/>
                    <a:pt x="5090" y="4012"/>
                  </a:cubicBezTo>
                  <a:cubicBezTo>
                    <a:pt x="4063" y="4012"/>
                    <a:pt x="3211" y="3176"/>
                    <a:pt x="3314" y="2139"/>
                  </a:cubicBezTo>
                  <a:lnTo>
                    <a:pt x="3314" y="1"/>
                  </a:lnTo>
                  <a:close/>
                </a:path>
              </a:pathLst>
            </a:custGeom>
            <a:solidFill>
              <a:srgbClr val="279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1"/>
            </a:p>
          </p:txBody>
        </p:sp>
        <p:sp>
          <p:nvSpPr>
            <p:cNvPr id="171" name="Google Shape;171;p16"/>
            <p:cNvSpPr/>
            <p:nvPr/>
          </p:nvSpPr>
          <p:spPr>
            <a:xfrm>
              <a:off x="3546725" y="5083950"/>
              <a:ext cx="211175" cy="284900"/>
            </a:xfrm>
            <a:custGeom>
              <a:avLst/>
              <a:gdLst/>
              <a:ahLst/>
              <a:cxnLst/>
              <a:rect l="l" t="t" r="r" b="b"/>
              <a:pathLst>
                <a:path w="8447" h="11396" extrusionOk="0">
                  <a:moveTo>
                    <a:pt x="4544" y="1"/>
                  </a:moveTo>
                  <a:cubicBezTo>
                    <a:pt x="2138" y="1"/>
                    <a:pt x="321" y="1444"/>
                    <a:pt x="321" y="3529"/>
                  </a:cubicBezTo>
                  <a:lnTo>
                    <a:pt x="374" y="3529"/>
                  </a:lnTo>
                  <a:cubicBezTo>
                    <a:pt x="374" y="7324"/>
                    <a:pt x="5292" y="6683"/>
                    <a:pt x="5292" y="8019"/>
                  </a:cubicBezTo>
                  <a:cubicBezTo>
                    <a:pt x="5292" y="8500"/>
                    <a:pt x="4651" y="8768"/>
                    <a:pt x="4116" y="8768"/>
                  </a:cubicBezTo>
                  <a:cubicBezTo>
                    <a:pt x="3475" y="8714"/>
                    <a:pt x="2887" y="8340"/>
                    <a:pt x="2566" y="7805"/>
                  </a:cubicBezTo>
                  <a:lnTo>
                    <a:pt x="0" y="9088"/>
                  </a:lnTo>
                  <a:cubicBezTo>
                    <a:pt x="709" y="10506"/>
                    <a:pt x="2184" y="11396"/>
                    <a:pt x="3791" y="11396"/>
                  </a:cubicBezTo>
                  <a:cubicBezTo>
                    <a:pt x="3881" y="11396"/>
                    <a:pt x="3972" y="11393"/>
                    <a:pt x="4063" y="11387"/>
                  </a:cubicBezTo>
                  <a:cubicBezTo>
                    <a:pt x="6361" y="11387"/>
                    <a:pt x="8446" y="10104"/>
                    <a:pt x="8446" y="7752"/>
                  </a:cubicBezTo>
                  <a:cubicBezTo>
                    <a:pt x="8446" y="4010"/>
                    <a:pt x="3421" y="4491"/>
                    <a:pt x="3421" y="3315"/>
                  </a:cubicBezTo>
                  <a:cubicBezTo>
                    <a:pt x="3421" y="2887"/>
                    <a:pt x="3742" y="2620"/>
                    <a:pt x="4277" y="2620"/>
                  </a:cubicBezTo>
                  <a:cubicBezTo>
                    <a:pt x="4811" y="2620"/>
                    <a:pt x="5346" y="2994"/>
                    <a:pt x="5613" y="3475"/>
                  </a:cubicBezTo>
                  <a:lnTo>
                    <a:pt x="8125" y="2406"/>
                  </a:lnTo>
                  <a:cubicBezTo>
                    <a:pt x="7537" y="910"/>
                    <a:pt x="6094" y="1"/>
                    <a:pt x="4544" y="1"/>
                  </a:cubicBezTo>
                  <a:close/>
                </a:path>
              </a:pathLst>
            </a:custGeom>
            <a:solidFill>
              <a:srgbClr val="279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1"/>
            </a:p>
          </p:txBody>
        </p:sp>
        <p:sp>
          <p:nvSpPr>
            <p:cNvPr id="172" name="Google Shape;172;p16"/>
            <p:cNvSpPr/>
            <p:nvPr/>
          </p:nvSpPr>
          <p:spPr>
            <a:xfrm>
              <a:off x="3777925" y="4991750"/>
              <a:ext cx="164400" cy="370200"/>
            </a:xfrm>
            <a:custGeom>
              <a:avLst/>
              <a:gdLst/>
              <a:ahLst/>
              <a:cxnLst/>
              <a:rect l="l" t="t" r="r" b="b"/>
              <a:pathLst>
                <a:path w="6576" h="14808" extrusionOk="0">
                  <a:moveTo>
                    <a:pt x="4758" y="0"/>
                  </a:moveTo>
                  <a:cubicBezTo>
                    <a:pt x="2673" y="0"/>
                    <a:pt x="1123" y="909"/>
                    <a:pt x="1123" y="3368"/>
                  </a:cubicBezTo>
                  <a:lnTo>
                    <a:pt x="1123" y="3903"/>
                  </a:lnTo>
                  <a:lnTo>
                    <a:pt x="0" y="3903"/>
                  </a:lnTo>
                  <a:lnTo>
                    <a:pt x="0" y="6789"/>
                  </a:lnTo>
                  <a:lnTo>
                    <a:pt x="1176" y="6789"/>
                  </a:lnTo>
                  <a:lnTo>
                    <a:pt x="1176" y="14808"/>
                  </a:lnTo>
                  <a:lnTo>
                    <a:pt x="4437" y="14808"/>
                  </a:lnTo>
                  <a:lnTo>
                    <a:pt x="4437" y="6789"/>
                  </a:lnTo>
                  <a:lnTo>
                    <a:pt x="6201" y="6789"/>
                  </a:lnTo>
                  <a:lnTo>
                    <a:pt x="6201" y="3903"/>
                  </a:lnTo>
                  <a:lnTo>
                    <a:pt x="4437" y="3903"/>
                  </a:lnTo>
                  <a:cubicBezTo>
                    <a:pt x="4437" y="3101"/>
                    <a:pt x="4704" y="2833"/>
                    <a:pt x="5453" y="2833"/>
                  </a:cubicBezTo>
                  <a:cubicBezTo>
                    <a:pt x="5827" y="2887"/>
                    <a:pt x="6201" y="2940"/>
                    <a:pt x="6575" y="2994"/>
                  </a:cubicBezTo>
                  <a:lnTo>
                    <a:pt x="6575" y="214"/>
                  </a:lnTo>
                  <a:cubicBezTo>
                    <a:pt x="5987" y="107"/>
                    <a:pt x="5399" y="0"/>
                    <a:pt x="4758" y="0"/>
                  </a:cubicBezTo>
                  <a:close/>
                </a:path>
              </a:pathLst>
            </a:custGeom>
            <a:solidFill>
              <a:srgbClr val="095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1"/>
            </a:p>
          </p:txBody>
        </p:sp>
        <p:sp>
          <p:nvSpPr>
            <p:cNvPr id="173" name="Google Shape;173;p16"/>
            <p:cNvSpPr/>
            <p:nvPr/>
          </p:nvSpPr>
          <p:spPr>
            <a:xfrm>
              <a:off x="3963675" y="5089300"/>
              <a:ext cx="259300" cy="278000"/>
            </a:xfrm>
            <a:custGeom>
              <a:avLst/>
              <a:gdLst/>
              <a:ahLst/>
              <a:cxnLst/>
              <a:rect l="l" t="t" r="r" b="b"/>
              <a:pathLst>
                <a:path w="10372" h="11120" extrusionOk="0">
                  <a:moveTo>
                    <a:pt x="0" y="1"/>
                  </a:moveTo>
                  <a:lnTo>
                    <a:pt x="54" y="6255"/>
                  </a:lnTo>
                  <a:cubicBezTo>
                    <a:pt x="54" y="9302"/>
                    <a:pt x="2085" y="11120"/>
                    <a:pt x="5186" y="11120"/>
                  </a:cubicBezTo>
                  <a:cubicBezTo>
                    <a:pt x="8340" y="11120"/>
                    <a:pt x="10371" y="9462"/>
                    <a:pt x="10371" y="6415"/>
                  </a:cubicBezTo>
                  <a:lnTo>
                    <a:pt x="10371" y="1"/>
                  </a:lnTo>
                  <a:lnTo>
                    <a:pt x="7110" y="1"/>
                  </a:lnTo>
                  <a:lnTo>
                    <a:pt x="7110" y="6308"/>
                  </a:lnTo>
                  <a:cubicBezTo>
                    <a:pt x="7161" y="7317"/>
                    <a:pt x="6403" y="8135"/>
                    <a:pt x="5419" y="8135"/>
                  </a:cubicBezTo>
                  <a:cubicBezTo>
                    <a:pt x="5360" y="8135"/>
                    <a:pt x="5300" y="8132"/>
                    <a:pt x="5239" y="8126"/>
                  </a:cubicBezTo>
                  <a:cubicBezTo>
                    <a:pt x="5207" y="8128"/>
                    <a:pt x="5176" y="8128"/>
                    <a:pt x="5144" y="8128"/>
                  </a:cubicBezTo>
                  <a:cubicBezTo>
                    <a:pt x="4117" y="8128"/>
                    <a:pt x="3265" y="7292"/>
                    <a:pt x="3368" y="6255"/>
                  </a:cubicBezTo>
                  <a:lnTo>
                    <a:pt x="3368" y="1"/>
                  </a:lnTo>
                  <a:close/>
                </a:path>
              </a:pathLst>
            </a:custGeom>
            <a:solidFill>
              <a:srgbClr val="095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1"/>
            </a:p>
          </p:txBody>
        </p:sp>
        <p:sp>
          <p:nvSpPr>
            <p:cNvPr id="174" name="Google Shape;174;p16"/>
            <p:cNvSpPr/>
            <p:nvPr/>
          </p:nvSpPr>
          <p:spPr>
            <a:xfrm>
              <a:off x="4255000" y="5083825"/>
              <a:ext cx="261975" cy="278125"/>
            </a:xfrm>
            <a:custGeom>
              <a:avLst/>
              <a:gdLst/>
              <a:ahLst/>
              <a:cxnLst/>
              <a:rect l="l" t="t" r="r" b="b"/>
              <a:pathLst>
                <a:path w="10479" h="11125" extrusionOk="0">
                  <a:moveTo>
                    <a:pt x="6719" y="1"/>
                  </a:moveTo>
                  <a:cubicBezTo>
                    <a:pt x="6654" y="1"/>
                    <a:pt x="6589" y="2"/>
                    <a:pt x="6523" y="6"/>
                  </a:cubicBezTo>
                  <a:cubicBezTo>
                    <a:pt x="5240" y="6"/>
                    <a:pt x="4064" y="594"/>
                    <a:pt x="3315" y="1609"/>
                  </a:cubicBezTo>
                  <a:lnTo>
                    <a:pt x="3315" y="220"/>
                  </a:lnTo>
                  <a:lnTo>
                    <a:pt x="1" y="220"/>
                  </a:lnTo>
                  <a:lnTo>
                    <a:pt x="1" y="11125"/>
                  </a:lnTo>
                  <a:lnTo>
                    <a:pt x="3315" y="11125"/>
                  </a:lnTo>
                  <a:lnTo>
                    <a:pt x="3369" y="4870"/>
                  </a:lnTo>
                  <a:cubicBezTo>
                    <a:pt x="3369" y="3801"/>
                    <a:pt x="4278" y="2946"/>
                    <a:pt x="5347" y="2946"/>
                  </a:cubicBezTo>
                  <a:cubicBezTo>
                    <a:pt x="6790" y="2946"/>
                    <a:pt x="7057" y="3801"/>
                    <a:pt x="7057" y="4710"/>
                  </a:cubicBezTo>
                  <a:lnTo>
                    <a:pt x="7057" y="11125"/>
                  </a:lnTo>
                  <a:lnTo>
                    <a:pt x="10478" y="11125"/>
                  </a:lnTo>
                  <a:lnTo>
                    <a:pt x="10478" y="3641"/>
                  </a:lnTo>
                  <a:cubicBezTo>
                    <a:pt x="10427" y="1570"/>
                    <a:pt x="8721" y="1"/>
                    <a:pt x="6719" y="1"/>
                  </a:cubicBezTo>
                  <a:close/>
                </a:path>
              </a:pathLst>
            </a:custGeom>
            <a:solidFill>
              <a:srgbClr val="095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1"/>
            </a:p>
          </p:txBody>
        </p:sp>
        <p:sp>
          <p:nvSpPr>
            <p:cNvPr id="175" name="Google Shape;175;p16"/>
            <p:cNvSpPr/>
            <p:nvPr/>
          </p:nvSpPr>
          <p:spPr>
            <a:xfrm>
              <a:off x="3291450" y="5083950"/>
              <a:ext cx="89575" cy="75375"/>
            </a:xfrm>
            <a:custGeom>
              <a:avLst/>
              <a:gdLst/>
              <a:ahLst/>
              <a:cxnLst/>
              <a:rect l="l" t="t" r="r" b="b"/>
              <a:pathLst>
                <a:path w="3583" h="3015" extrusionOk="0">
                  <a:moveTo>
                    <a:pt x="2032" y="1"/>
                  </a:moveTo>
                  <a:cubicBezTo>
                    <a:pt x="696" y="1"/>
                    <a:pt x="1" y="1658"/>
                    <a:pt x="963" y="2567"/>
                  </a:cubicBezTo>
                  <a:cubicBezTo>
                    <a:pt x="1273" y="2877"/>
                    <a:pt x="1655" y="3015"/>
                    <a:pt x="2031" y="3015"/>
                  </a:cubicBezTo>
                  <a:cubicBezTo>
                    <a:pt x="2821" y="3015"/>
                    <a:pt x="3582" y="2403"/>
                    <a:pt x="3582" y="1498"/>
                  </a:cubicBezTo>
                  <a:cubicBezTo>
                    <a:pt x="3582" y="642"/>
                    <a:pt x="2888" y="1"/>
                    <a:pt x="2032" y="1"/>
                  </a:cubicBezTo>
                  <a:close/>
                </a:path>
              </a:pathLst>
            </a:custGeom>
            <a:solidFill>
              <a:srgbClr val="279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1"/>
            </a:p>
          </p:txBody>
        </p:sp>
        <p:sp>
          <p:nvSpPr>
            <p:cNvPr id="176" name="Google Shape;176;p16"/>
            <p:cNvSpPr/>
            <p:nvPr/>
          </p:nvSpPr>
          <p:spPr>
            <a:xfrm>
              <a:off x="3406400" y="5083950"/>
              <a:ext cx="88225" cy="75375"/>
            </a:xfrm>
            <a:custGeom>
              <a:avLst/>
              <a:gdLst/>
              <a:ahLst/>
              <a:cxnLst/>
              <a:rect l="l" t="t" r="r" b="b"/>
              <a:pathLst>
                <a:path w="3529" h="3015" extrusionOk="0">
                  <a:moveTo>
                    <a:pt x="2032" y="1"/>
                  </a:moveTo>
                  <a:cubicBezTo>
                    <a:pt x="642" y="1"/>
                    <a:pt x="0" y="1658"/>
                    <a:pt x="962" y="2567"/>
                  </a:cubicBezTo>
                  <a:cubicBezTo>
                    <a:pt x="1272" y="2877"/>
                    <a:pt x="1649" y="3015"/>
                    <a:pt x="2017" y="3015"/>
                  </a:cubicBezTo>
                  <a:cubicBezTo>
                    <a:pt x="2791" y="3015"/>
                    <a:pt x="3528" y="2403"/>
                    <a:pt x="3528" y="1498"/>
                  </a:cubicBezTo>
                  <a:cubicBezTo>
                    <a:pt x="3528" y="642"/>
                    <a:pt x="2833" y="1"/>
                    <a:pt x="2032" y="1"/>
                  </a:cubicBezTo>
                  <a:close/>
                </a:path>
              </a:pathLst>
            </a:custGeom>
            <a:solidFill>
              <a:srgbClr val="279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1"/>
            </a:p>
          </p:txBody>
        </p:sp>
        <p:sp>
          <p:nvSpPr>
            <p:cNvPr id="177" name="Google Shape;177;p16"/>
            <p:cNvSpPr/>
            <p:nvPr/>
          </p:nvSpPr>
          <p:spPr>
            <a:xfrm>
              <a:off x="2837075" y="5089300"/>
              <a:ext cx="82900" cy="272650"/>
            </a:xfrm>
            <a:custGeom>
              <a:avLst/>
              <a:gdLst/>
              <a:ahLst/>
              <a:cxnLst/>
              <a:rect l="l" t="t" r="r" b="b"/>
              <a:pathLst>
                <a:path w="3316" h="10906" extrusionOk="0">
                  <a:moveTo>
                    <a:pt x="1" y="1"/>
                  </a:moveTo>
                  <a:lnTo>
                    <a:pt x="1" y="10906"/>
                  </a:lnTo>
                  <a:lnTo>
                    <a:pt x="3315" y="10906"/>
                  </a:lnTo>
                  <a:lnTo>
                    <a:pt x="3315" y="1"/>
                  </a:lnTo>
                  <a:close/>
                </a:path>
              </a:pathLst>
            </a:custGeom>
            <a:solidFill>
              <a:srgbClr val="279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1"/>
            </a:p>
          </p:txBody>
        </p:sp>
        <p:sp>
          <p:nvSpPr>
            <p:cNvPr id="178" name="Google Shape;178;p16"/>
            <p:cNvSpPr/>
            <p:nvPr/>
          </p:nvSpPr>
          <p:spPr>
            <a:xfrm>
              <a:off x="1677075" y="5082625"/>
              <a:ext cx="294025" cy="284675"/>
            </a:xfrm>
            <a:custGeom>
              <a:avLst/>
              <a:gdLst/>
              <a:ahLst/>
              <a:cxnLst/>
              <a:rect l="l" t="t" r="r" b="b"/>
              <a:pathLst>
                <a:path w="11761" h="11387" extrusionOk="0">
                  <a:moveTo>
                    <a:pt x="6082" y="3046"/>
                  </a:moveTo>
                  <a:cubicBezTo>
                    <a:pt x="7533" y="3046"/>
                    <a:pt x="8659" y="4255"/>
                    <a:pt x="8607" y="5720"/>
                  </a:cubicBezTo>
                  <a:cubicBezTo>
                    <a:pt x="8607" y="7186"/>
                    <a:pt x="7429" y="8395"/>
                    <a:pt x="5975" y="8395"/>
                  </a:cubicBezTo>
                  <a:cubicBezTo>
                    <a:pt x="5944" y="8395"/>
                    <a:pt x="5912" y="8394"/>
                    <a:pt x="5881" y="8393"/>
                  </a:cubicBezTo>
                  <a:cubicBezTo>
                    <a:pt x="2335" y="8287"/>
                    <a:pt x="2404" y="3046"/>
                    <a:pt x="5882" y="3046"/>
                  </a:cubicBezTo>
                  <a:cubicBezTo>
                    <a:pt x="5917" y="3046"/>
                    <a:pt x="5952" y="3046"/>
                    <a:pt x="5988" y="3047"/>
                  </a:cubicBezTo>
                  <a:cubicBezTo>
                    <a:pt x="6019" y="3046"/>
                    <a:pt x="6050" y="3046"/>
                    <a:pt x="6082" y="3046"/>
                  </a:cubicBezTo>
                  <a:close/>
                  <a:moveTo>
                    <a:pt x="5346" y="0"/>
                  </a:moveTo>
                  <a:cubicBezTo>
                    <a:pt x="2246" y="0"/>
                    <a:pt x="1" y="2673"/>
                    <a:pt x="1" y="5720"/>
                  </a:cubicBezTo>
                  <a:cubicBezTo>
                    <a:pt x="1" y="9195"/>
                    <a:pt x="2085" y="11387"/>
                    <a:pt x="5132" y="11387"/>
                  </a:cubicBezTo>
                  <a:cubicBezTo>
                    <a:pt x="6362" y="11387"/>
                    <a:pt x="7538" y="10905"/>
                    <a:pt x="8447" y="10050"/>
                  </a:cubicBezTo>
                  <a:lnTo>
                    <a:pt x="8447" y="11119"/>
                  </a:lnTo>
                  <a:lnTo>
                    <a:pt x="11761" y="11119"/>
                  </a:lnTo>
                  <a:lnTo>
                    <a:pt x="11761" y="214"/>
                  </a:lnTo>
                  <a:lnTo>
                    <a:pt x="8500" y="214"/>
                  </a:lnTo>
                  <a:lnTo>
                    <a:pt x="8500" y="1337"/>
                  </a:lnTo>
                  <a:cubicBezTo>
                    <a:pt x="7698" y="481"/>
                    <a:pt x="6522" y="0"/>
                    <a:pt x="5346" y="0"/>
                  </a:cubicBezTo>
                  <a:close/>
                </a:path>
              </a:pathLst>
            </a:custGeom>
            <a:solidFill>
              <a:srgbClr val="095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1"/>
            </a:p>
          </p:txBody>
        </p:sp>
        <p:sp>
          <p:nvSpPr>
            <p:cNvPr id="179" name="Google Shape;179;p16"/>
            <p:cNvSpPr/>
            <p:nvPr/>
          </p:nvSpPr>
          <p:spPr>
            <a:xfrm>
              <a:off x="4649275" y="5082600"/>
              <a:ext cx="211150" cy="284875"/>
            </a:xfrm>
            <a:custGeom>
              <a:avLst/>
              <a:gdLst/>
              <a:ahLst/>
              <a:cxnLst/>
              <a:rect l="l" t="t" r="r" b="b"/>
              <a:pathLst>
                <a:path w="8446" h="11395" extrusionOk="0">
                  <a:moveTo>
                    <a:pt x="5730" y="0"/>
                  </a:moveTo>
                  <a:cubicBezTo>
                    <a:pt x="2567" y="0"/>
                    <a:pt x="1" y="2599"/>
                    <a:pt x="107" y="5775"/>
                  </a:cubicBezTo>
                  <a:cubicBezTo>
                    <a:pt x="3" y="8836"/>
                    <a:pt x="2418" y="11395"/>
                    <a:pt x="5494" y="11395"/>
                  </a:cubicBezTo>
                  <a:cubicBezTo>
                    <a:pt x="5586" y="11395"/>
                    <a:pt x="5679" y="11392"/>
                    <a:pt x="5773" y="11388"/>
                  </a:cubicBezTo>
                  <a:cubicBezTo>
                    <a:pt x="6682" y="11281"/>
                    <a:pt x="7537" y="11067"/>
                    <a:pt x="8446" y="10746"/>
                  </a:cubicBezTo>
                  <a:lnTo>
                    <a:pt x="8446" y="7592"/>
                  </a:lnTo>
                  <a:cubicBezTo>
                    <a:pt x="7697" y="8073"/>
                    <a:pt x="6896" y="8287"/>
                    <a:pt x="6094" y="8341"/>
                  </a:cubicBezTo>
                  <a:cubicBezTo>
                    <a:pt x="6030" y="8345"/>
                    <a:pt x="5966" y="8348"/>
                    <a:pt x="5904" y="8348"/>
                  </a:cubicBezTo>
                  <a:cubicBezTo>
                    <a:pt x="4544" y="8348"/>
                    <a:pt x="3421" y="7261"/>
                    <a:pt x="3421" y="5882"/>
                  </a:cubicBezTo>
                  <a:cubicBezTo>
                    <a:pt x="3367" y="4385"/>
                    <a:pt x="4490" y="3155"/>
                    <a:pt x="5933" y="3102"/>
                  </a:cubicBezTo>
                  <a:cubicBezTo>
                    <a:pt x="6789" y="3102"/>
                    <a:pt x="7644" y="3423"/>
                    <a:pt x="8339" y="3957"/>
                  </a:cubicBezTo>
                  <a:lnTo>
                    <a:pt x="8339" y="536"/>
                  </a:lnTo>
                  <a:cubicBezTo>
                    <a:pt x="7537" y="162"/>
                    <a:pt x="6682" y="1"/>
                    <a:pt x="5826" y="1"/>
                  </a:cubicBezTo>
                  <a:cubicBezTo>
                    <a:pt x="5794" y="1"/>
                    <a:pt x="5762" y="0"/>
                    <a:pt x="5730" y="0"/>
                  </a:cubicBezTo>
                  <a:close/>
                </a:path>
              </a:pathLst>
            </a:custGeom>
            <a:solidFill>
              <a:srgbClr val="095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1"/>
            </a:p>
          </p:txBody>
        </p:sp>
        <p:sp>
          <p:nvSpPr>
            <p:cNvPr id="180" name="Google Shape;180;p16"/>
            <p:cNvSpPr/>
            <p:nvPr/>
          </p:nvSpPr>
          <p:spPr>
            <a:xfrm>
              <a:off x="4877775" y="5082625"/>
              <a:ext cx="294050" cy="284675"/>
            </a:xfrm>
            <a:custGeom>
              <a:avLst/>
              <a:gdLst/>
              <a:ahLst/>
              <a:cxnLst/>
              <a:rect l="l" t="t" r="r" b="b"/>
              <a:pathLst>
                <a:path w="11762" h="11387" extrusionOk="0">
                  <a:moveTo>
                    <a:pt x="6082" y="3046"/>
                  </a:moveTo>
                  <a:cubicBezTo>
                    <a:pt x="7533" y="3046"/>
                    <a:pt x="8659" y="4255"/>
                    <a:pt x="8607" y="5720"/>
                  </a:cubicBezTo>
                  <a:cubicBezTo>
                    <a:pt x="8659" y="7186"/>
                    <a:pt x="7431" y="8395"/>
                    <a:pt x="5975" y="8395"/>
                  </a:cubicBezTo>
                  <a:cubicBezTo>
                    <a:pt x="5944" y="8395"/>
                    <a:pt x="5912" y="8394"/>
                    <a:pt x="5881" y="8393"/>
                  </a:cubicBezTo>
                  <a:cubicBezTo>
                    <a:pt x="2388" y="8287"/>
                    <a:pt x="2458" y="3046"/>
                    <a:pt x="5884" y="3046"/>
                  </a:cubicBezTo>
                  <a:cubicBezTo>
                    <a:pt x="5918" y="3046"/>
                    <a:pt x="5953" y="3046"/>
                    <a:pt x="5988" y="3047"/>
                  </a:cubicBezTo>
                  <a:cubicBezTo>
                    <a:pt x="6019" y="3046"/>
                    <a:pt x="6051" y="3046"/>
                    <a:pt x="6082" y="3046"/>
                  </a:cubicBezTo>
                  <a:close/>
                  <a:moveTo>
                    <a:pt x="5400" y="0"/>
                  </a:moveTo>
                  <a:cubicBezTo>
                    <a:pt x="2299" y="0"/>
                    <a:pt x="54" y="2673"/>
                    <a:pt x="54" y="5720"/>
                  </a:cubicBezTo>
                  <a:lnTo>
                    <a:pt x="1" y="5720"/>
                  </a:lnTo>
                  <a:cubicBezTo>
                    <a:pt x="1" y="9195"/>
                    <a:pt x="2085" y="11387"/>
                    <a:pt x="5132" y="11387"/>
                  </a:cubicBezTo>
                  <a:cubicBezTo>
                    <a:pt x="6362" y="11387"/>
                    <a:pt x="7538" y="10905"/>
                    <a:pt x="8447" y="10050"/>
                  </a:cubicBezTo>
                  <a:lnTo>
                    <a:pt x="8447" y="11119"/>
                  </a:lnTo>
                  <a:lnTo>
                    <a:pt x="11761" y="11119"/>
                  </a:lnTo>
                  <a:lnTo>
                    <a:pt x="11761" y="214"/>
                  </a:lnTo>
                  <a:lnTo>
                    <a:pt x="8554" y="214"/>
                  </a:lnTo>
                  <a:lnTo>
                    <a:pt x="8554" y="1337"/>
                  </a:lnTo>
                  <a:cubicBezTo>
                    <a:pt x="7698" y="481"/>
                    <a:pt x="6576" y="0"/>
                    <a:pt x="5400" y="0"/>
                  </a:cubicBezTo>
                  <a:close/>
                </a:path>
              </a:pathLst>
            </a:custGeom>
            <a:solidFill>
              <a:srgbClr val="095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1"/>
            </a:p>
          </p:txBody>
        </p:sp>
        <p:sp>
          <p:nvSpPr>
            <p:cNvPr id="181" name="Google Shape;181;p16"/>
            <p:cNvSpPr/>
            <p:nvPr/>
          </p:nvSpPr>
          <p:spPr>
            <a:xfrm>
              <a:off x="5199850" y="5082550"/>
              <a:ext cx="415600" cy="278075"/>
            </a:xfrm>
            <a:custGeom>
              <a:avLst/>
              <a:gdLst/>
              <a:ahLst/>
              <a:cxnLst/>
              <a:rect l="l" t="t" r="r" b="b"/>
              <a:pathLst>
                <a:path w="16624" h="11123" extrusionOk="0">
                  <a:moveTo>
                    <a:pt x="6447" y="0"/>
                  </a:moveTo>
                  <a:cubicBezTo>
                    <a:pt x="6401" y="0"/>
                    <a:pt x="6355" y="1"/>
                    <a:pt x="6309" y="3"/>
                  </a:cubicBezTo>
                  <a:cubicBezTo>
                    <a:pt x="5132" y="110"/>
                    <a:pt x="4010" y="698"/>
                    <a:pt x="3262" y="1660"/>
                  </a:cubicBezTo>
                  <a:lnTo>
                    <a:pt x="3262" y="217"/>
                  </a:lnTo>
                  <a:lnTo>
                    <a:pt x="1" y="217"/>
                  </a:lnTo>
                  <a:lnTo>
                    <a:pt x="1" y="11122"/>
                  </a:lnTo>
                  <a:lnTo>
                    <a:pt x="3315" y="11122"/>
                  </a:lnTo>
                  <a:lnTo>
                    <a:pt x="3315" y="5135"/>
                  </a:lnTo>
                  <a:cubicBezTo>
                    <a:pt x="3315" y="3799"/>
                    <a:pt x="4063" y="3050"/>
                    <a:pt x="5079" y="3050"/>
                  </a:cubicBezTo>
                  <a:cubicBezTo>
                    <a:pt x="6148" y="3050"/>
                    <a:pt x="6522" y="3531"/>
                    <a:pt x="6522" y="4707"/>
                  </a:cubicBezTo>
                  <a:lnTo>
                    <a:pt x="6522" y="11069"/>
                  </a:lnTo>
                  <a:lnTo>
                    <a:pt x="9890" y="11069"/>
                  </a:lnTo>
                  <a:lnTo>
                    <a:pt x="9890" y="5135"/>
                  </a:lnTo>
                  <a:cubicBezTo>
                    <a:pt x="9890" y="3852"/>
                    <a:pt x="10585" y="3050"/>
                    <a:pt x="11654" y="3050"/>
                  </a:cubicBezTo>
                  <a:cubicBezTo>
                    <a:pt x="12723" y="3050"/>
                    <a:pt x="13151" y="3531"/>
                    <a:pt x="13151" y="4761"/>
                  </a:cubicBezTo>
                  <a:lnTo>
                    <a:pt x="13151" y="11122"/>
                  </a:lnTo>
                  <a:lnTo>
                    <a:pt x="16519" y="11122"/>
                  </a:lnTo>
                  <a:lnTo>
                    <a:pt x="16519" y="3638"/>
                  </a:lnTo>
                  <a:cubicBezTo>
                    <a:pt x="16624" y="1691"/>
                    <a:pt x="15070" y="2"/>
                    <a:pt x="13083" y="2"/>
                  </a:cubicBezTo>
                  <a:cubicBezTo>
                    <a:pt x="13052" y="2"/>
                    <a:pt x="13022" y="2"/>
                    <a:pt x="12991" y="3"/>
                  </a:cubicBezTo>
                  <a:cubicBezTo>
                    <a:pt x="11013" y="3"/>
                    <a:pt x="10318" y="859"/>
                    <a:pt x="9409" y="1767"/>
                  </a:cubicBezTo>
                  <a:cubicBezTo>
                    <a:pt x="8842" y="685"/>
                    <a:pt x="7679" y="0"/>
                    <a:pt x="6447" y="0"/>
                  </a:cubicBezTo>
                  <a:close/>
                </a:path>
              </a:pathLst>
            </a:custGeom>
            <a:solidFill>
              <a:srgbClr val="095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1"/>
            </a:p>
          </p:txBody>
        </p:sp>
        <p:sp>
          <p:nvSpPr>
            <p:cNvPr id="182" name="Google Shape;182;p16"/>
            <p:cNvSpPr/>
            <p:nvPr/>
          </p:nvSpPr>
          <p:spPr>
            <a:xfrm>
              <a:off x="5638200" y="5082525"/>
              <a:ext cx="292700" cy="366300"/>
            </a:xfrm>
            <a:custGeom>
              <a:avLst/>
              <a:gdLst/>
              <a:ahLst/>
              <a:cxnLst/>
              <a:rect l="l" t="t" r="r" b="b"/>
              <a:pathLst>
                <a:path w="11708" h="14652" extrusionOk="0">
                  <a:moveTo>
                    <a:pt x="5636" y="2991"/>
                  </a:moveTo>
                  <a:cubicBezTo>
                    <a:pt x="5699" y="2991"/>
                    <a:pt x="5763" y="2994"/>
                    <a:pt x="5827" y="2998"/>
                  </a:cubicBezTo>
                  <a:cubicBezTo>
                    <a:pt x="5857" y="2997"/>
                    <a:pt x="5887" y="2996"/>
                    <a:pt x="5917" y="2996"/>
                  </a:cubicBezTo>
                  <a:cubicBezTo>
                    <a:pt x="7371" y="2996"/>
                    <a:pt x="8498" y="4258"/>
                    <a:pt x="8393" y="5724"/>
                  </a:cubicBezTo>
                  <a:cubicBezTo>
                    <a:pt x="8358" y="7280"/>
                    <a:pt x="7036" y="8298"/>
                    <a:pt x="5680" y="8298"/>
                  </a:cubicBezTo>
                  <a:cubicBezTo>
                    <a:pt x="4987" y="8298"/>
                    <a:pt x="4285" y="8032"/>
                    <a:pt x="3742" y="7435"/>
                  </a:cubicBezTo>
                  <a:cubicBezTo>
                    <a:pt x="2130" y="5770"/>
                    <a:pt x="3352" y="2991"/>
                    <a:pt x="5636" y="2991"/>
                  </a:cubicBezTo>
                  <a:close/>
                  <a:moveTo>
                    <a:pt x="6553" y="1"/>
                  </a:moveTo>
                  <a:cubicBezTo>
                    <a:pt x="5288" y="1"/>
                    <a:pt x="4128" y="529"/>
                    <a:pt x="3261" y="1448"/>
                  </a:cubicBezTo>
                  <a:lnTo>
                    <a:pt x="3261" y="218"/>
                  </a:lnTo>
                  <a:lnTo>
                    <a:pt x="0" y="218"/>
                  </a:lnTo>
                  <a:lnTo>
                    <a:pt x="0" y="14651"/>
                  </a:lnTo>
                  <a:lnTo>
                    <a:pt x="3261" y="14651"/>
                  </a:lnTo>
                  <a:lnTo>
                    <a:pt x="3261" y="10161"/>
                  </a:lnTo>
                  <a:cubicBezTo>
                    <a:pt x="4170" y="10909"/>
                    <a:pt x="5346" y="11337"/>
                    <a:pt x="6522" y="11391"/>
                  </a:cubicBezTo>
                  <a:cubicBezTo>
                    <a:pt x="9729" y="11391"/>
                    <a:pt x="11707" y="8664"/>
                    <a:pt x="11707" y="5617"/>
                  </a:cubicBezTo>
                  <a:cubicBezTo>
                    <a:pt x="11707" y="2570"/>
                    <a:pt x="9836" y="4"/>
                    <a:pt x="6736" y="4"/>
                  </a:cubicBezTo>
                  <a:cubicBezTo>
                    <a:pt x="6675" y="2"/>
                    <a:pt x="6614" y="1"/>
                    <a:pt x="6553" y="1"/>
                  </a:cubicBezTo>
                  <a:close/>
                </a:path>
              </a:pathLst>
            </a:custGeom>
            <a:solidFill>
              <a:srgbClr val="095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1"/>
            </a:p>
          </p:txBody>
        </p:sp>
        <p:sp>
          <p:nvSpPr>
            <p:cNvPr id="183" name="Google Shape;183;p16"/>
            <p:cNvSpPr/>
            <p:nvPr/>
          </p:nvSpPr>
          <p:spPr>
            <a:xfrm>
              <a:off x="1663725" y="3942650"/>
              <a:ext cx="752400" cy="760450"/>
            </a:xfrm>
            <a:custGeom>
              <a:avLst/>
              <a:gdLst/>
              <a:ahLst/>
              <a:cxnLst/>
              <a:rect l="l" t="t" r="r" b="b"/>
              <a:pathLst>
                <a:path w="30096" h="30418" extrusionOk="0">
                  <a:moveTo>
                    <a:pt x="0" y="1"/>
                  </a:moveTo>
                  <a:lnTo>
                    <a:pt x="0" y="6309"/>
                  </a:lnTo>
                  <a:cubicBezTo>
                    <a:pt x="1123" y="6202"/>
                    <a:pt x="7698" y="6041"/>
                    <a:pt x="10905" y="6041"/>
                  </a:cubicBezTo>
                  <a:lnTo>
                    <a:pt x="10905" y="15076"/>
                  </a:lnTo>
                  <a:cubicBezTo>
                    <a:pt x="10905" y="20582"/>
                    <a:pt x="10852" y="29295"/>
                    <a:pt x="10691" y="30418"/>
                  </a:cubicBezTo>
                  <a:lnTo>
                    <a:pt x="19458" y="30418"/>
                  </a:lnTo>
                  <a:cubicBezTo>
                    <a:pt x="19405" y="29562"/>
                    <a:pt x="19191" y="21918"/>
                    <a:pt x="19191" y="15717"/>
                  </a:cubicBezTo>
                  <a:lnTo>
                    <a:pt x="19191" y="6041"/>
                  </a:lnTo>
                  <a:cubicBezTo>
                    <a:pt x="21008" y="6041"/>
                    <a:pt x="29508" y="6255"/>
                    <a:pt x="30096" y="6309"/>
                  </a:cubicBezTo>
                  <a:lnTo>
                    <a:pt x="30096" y="1"/>
                  </a:lnTo>
                  <a:cubicBezTo>
                    <a:pt x="28225" y="215"/>
                    <a:pt x="18122" y="375"/>
                    <a:pt x="17266" y="375"/>
                  </a:cubicBezTo>
                  <a:lnTo>
                    <a:pt x="13257" y="375"/>
                  </a:lnTo>
                  <a:cubicBezTo>
                    <a:pt x="12723" y="375"/>
                    <a:pt x="1764" y="215"/>
                    <a:pt x="0" y="1"/>
                  </a:cubicBezTo>
                  <a:close/>
                </a:path>
              </a:pathLst>
            </a:custGeom>
            <a:solidFill>
              <a:srgbClr val="3B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1"/>
            </a:p>
          </p:txBody>
        </p:sp>
        <p:sp>
          <p:nvSpPr>
            <p:cNvPr id="184" name="Google Shape;184;p16"/>
            <p:cNvSpPr/>
            <p:nvPr/>
          </p:nvSpPr>
          <p:spPr>
            <a:xfrm>
              <a:off x="2347950" y="3637950"/>
              <a:ext cx="927500" cy="1097225"/>
            </a:xfrm>
            <a:custGeom>
              <a:avLst/>
              <a:gdLst/>
              <a:ahLst/>
              <a:cxnLst/>
              <a:rect l="l" t="t" r="r" b="b"/>
              <a:pathLst>
                <a:path w="37100" h="43889" extrusionOk="0">
                  <a:moveTo>
                    <a:pt x="22933" y="1"/>
                  </a:moveTo>
                  <a:lnTo>
                    <a:pt x="15396" y="5667"/>
                  </a:lnTo>
                  <a:lnTo>
                    <a:pt x="17000" y="8393"/>
                  </a:lnTo>
                  <a:lnTo>
                    <a:pt x="25553" y="4277"/>
                  </a:lnTo>
                  <a:lnTo>
                    <a:pt x="22933" y="1"/>
                  </a:lnTo>
                  <a:close/>
                  <a:moveTo>
                    <a:pt x="17855" y="21597"/>
                  </a:moveTo>
                  <a:cubicBezTo>
                    <a:pt x="18604" y="22934"/>
                    <a:pt x="21704" y="28653"/>
                    <a:pt x="22666" y="30524"/>
                  </a:cubicBezTo>
                  <a:lnTo>
                    <a:pt x="13151" y="30952"/>
                  </a:lnTo>
                  <a:cubicBezTo>
                    <a:pt x="14006" y="29241"/>
                    <a:pt x="16946" y="23308"/>
                    <a:pt x="17855" y="21597"/>
                  </a:cubicBezTo>
                  <a:close/>
                  <a:moveTo>
                    <a:pt x="17695" y="10585"/>
                  </a:moveTo>
                  <a:cubicBezTo>
                    <a:pt x="14487" y="15236"/>
                    <a:pt x="1765" y="37153"/>
                    <a:pt x="1" y="40200"/>
                  </a:cubicBezTo>
                  <a:lnTo>
                    <a:pt x="7003" y="43889"/>
                  </a:lnTo>
                  <a:cubicBezTo>
                    <a:pt x="7859" y="42071"/>
                    <a:pt x="10318" y="37046"/>
                    <a:pt x="10692" y="36298"/>
                  </a:cubicBezTo>
                  <a:lnTo>
                    <a:pt x="25232" y="35763"/>
                  </a:lnTo>
                  <a:cubicBezTo>
                    <a:pt x="25499" y="36191"/>
                    <a:pt x="28867" y="41911"/>
                    <a:pt x="29990" y="43835"/>
                  </a:cubicBezTo>
                  <a:lnTo>
                    <a:pt x="37099" y="39666"/>
                  </a:lnTo>
                  <a:cubicBezTo>
                    <a:pt x="34747" y="36405"/>
                    <a:pt x="23254" y="17802"/>
                    <a:pt x="18283" y="10639"/>
                  </a:cubicBezTo>
                  <a:lnTo>
                    <a:pt x="17695" y="10585"/>
                  </a:lnTo>
                  <a:close/>
                </a:path>
              </a:pathLst>
            </a:custGeom>
            <a:solidFill>
              <a:srgbClr val="279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1"/>
            </a:p>
          </p:txBody>
        </p:sp>
        <p:sp>
          <p:nvSpPr>
            <p:cNvPr id="185" name="Google Shape;185;p16"/>
            <p:cNvSpPr/>
            <p:nvPr/>
          </p:nvSpPr>
          <p:spPr>
            <a:xfrm>
              <a:off x="3397025" y="3941225"/>
              <a:ext cx="606775" cy="768550"/>
            </a:xfrm>
            <a:custGeom>
              <a:avLst/>
              <a:gdLst/>
              <a:ahLst/>
              <a:cxnLst/>
              <a:rect l="l" t="t" r="r" b="b"/>
              <a:pathLst>
                <a:path w="24271" h="30742" extrusionOk="0">
                  <a:moveTo>
                    <a:pt x="22827" y="7274"/>
                  </a:moveTo>
                  <a:cubicBezTo>
                    <a:pt x="22827" y="7282"/>
                    <a:pt x="22827" y="7289"/>
                    <a:pt x="22827" y="7297"/>
                  </a:cubicBezTo>
                  <a:lnTo>
                    <a:pt x="22827" y="7297"/>
                  </a:lnTo>
                  <a:cubicBezTo>
                    <a:pt x="22827" y="7307"/>
                    <a:pt x="22827" y="7318"/>
                    <a:pt x="22827" y="7328"/>
                  </a:cubicBezTo>
                  <a:lnTo>
                    <a:pt x="22827" y="7274"/>
                  </a:lnTo>
                  <a:close/>
                  <a:moveTo>
                    <a:pt x="8736" y="4318"/>
                  </a:moveTo>
                  <a:cubicBezTo>
                    <a:pt x="11073" y="4318"/>
                    <a:pt x="14415" y="4862"/>
                    <a:pt x="14434" y="7784"/>
                  </a:cubicBezTo>
                  <a:lnTo>
                    <a:pt x="14434" y="7784"/>
                  </a:lnTo>
                  <a:cubicBezTo>
                    <a:pt x="14415" y="11027"/>
                    <a:pt x="11111" y="12834"/>
                    <a:pt x="8019" y="12834"/>
                  </a:cubicBezTo>
                  <a:lnTo>
                    <a:pt x="8019" y="4334"/>
                  </a:lnTo>
                  <a:cubicBezTo>
                    <a:pt x="8243" y="4324"/>
                    <a:pt x="8484" y="4318"/>
                    <a:pt x="8736" y="4318"/>
                  </a:cubicBezTo>
                  <a:close/>
                  <a:moveTo>
                    <a:pt x="8880" y="16768"/>
                  </a:moveTo>
                  <a:cubicBezTo>
                    <a:pt x="12816" y="16768"/>
                    <a:pt x="15610" y="18165"/>
                    <a:pt x="15610" y="20959"/>
                  </a:cubicBezTo>
                  <a:lnTo>
                    <a:pt x="15610" y="21013"/>
                  </a:lnTo>
                  <a:cubicBezTo>
                    <a:pt x="15610" y="24220"/>
                    <a:pt x="11708" y="25984"/>
                    <a:pt x="8019" y="26145"/>
                  </a:cubicBezTo>
                  <a:lnTo>
                    <a:pt x="8019" y="16790"/>
                  </a:lnTo>
                  <a:cubicBezTo>
                    <a:pt x="8312" y="16775"/>
                    <a:pt x="8599" y="16768"/>
                    <a:pt x="8880" y="16768"/>
                  </a:cubicBezTo>
                  <a:close/>
                  <a:moveTo>
                    <a:pt x="3600" y="1"/>
                  </a:moveTo>
                  <a:cubicBezTo>
                    <a:pt x="2490" y="1"/>
                    <a:pt x="1297" y="4"/>
                    <a:pt x="1" y="4"/>
                  </a:cubicBezTo>
                  <a:cubicBezTo>
                    <a:pt x="108" y="913"/>
                    <a:pt x="215" y="8450"/>
                    <a:pt x="215" y="9733"/>
                  </a:cubicBezTo>
                  <a:lnTo>
                    <a:pt x="215" y="14491"/>
                  </a:lnTo>
                  <a:cubicBezTo>
                    <a:pt x="215" y="15346"/>
                    <a:pt x="215" y="28336"/>
                    <a:pt x="1" y="30742"/>
                  </a:cubicBezTo>
                  <a:lnTo>
                    <a:pt x="3476" y="30742"/>
                  </a:lnTo>
                  <a:cubicBezTo>
                    <a:pt x="17588" y="30742"/>
                    <a:pt x="24270" y="26252"/>
                    <a:pt x="24270" y="20692"/>
                  </a:cubicBezTo>
                  <a:cubicBezTo>
                    <a:pt x="24270" y="16576"/>
                    <a:pt x="20154" y="14277"/>
                    <a:pt x="16519" y="14063"/>
                  </a:cubicBezTo>
                  <a:lnTo>
                    <a:pt x="16519" y="13850"/>
                  </a:lnTo>
                  <a:cubicBezTo>
                    <a:pt x="21469" y="12146"/>
                    <a:pt x="22816" y="9065"/>
                    <a:pt x="22827" y="7297"/>
                  </a:cubicBezTo>
                  <a:lnTo>
                    <a:pt x="22827" y="7297"/>
                  </a:lnTo>
                  <a:cubicBezTo>
                    <a:pt x="22815" y="4786"/>
                    <a:pt x="21398" y="1177"/>
                    <a:pt x="11922" y="272"/>
                  </a:cubicBezTo>
                  <a:cubicBezTo>
                    <a:pt x="9516" y="31"/>
                    <a:pt x="6930" y="1"/>
                    <a:pt x="3600" y="1"/>
                  </a:cubicBezTo>
                  <a:close/>
                </a:path>
              </a:pathLst>
            </a:custGeom>
            <a:solidFill>
              <a:srgbClr val="095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1"/>
            </a:p>
          </p:txBody>
        </p:sp>
        <p:sp>
          <p:nvSpPr>
            <p:cNvPr id="186" name="Google Shape;186;p16"/>
            <p:cNvSpPr/>
            <p:nvPr/>
          </p:nvSpPr>
          <p:spPr>
            <a:xfrm>
              <a:off x="4112025" y="3925275"/>
              <a:ext cx="896750" cy="795200"/>
            </a:xfrm>
            <a:custGeom>
              <a:avLst/>
              <a:gdLst/>
              <a:ahLst/>
              <a:cxnLst/>
              <a:rect l="l" t="t" r="r" b="b"/>
              <a:pathLst>
                <a:path w="35870" h="31808" extrusionOk="0">
                  <a:moveTo>
                    <a:pt x="18603" y="5560"/>
                  </a:moveTo>
                  <a:cubicBezTo>
                    <a:pt x="23254" y="5560"/>
                    <a:pt x="26728" y="8821"/>
                    <a:pt x="26728" y="15236"/>
                  </a:cubicBezTo>
                  <a:lnTo>
                    <a:pt x="26675" y="15236"/>
                  </a:lnTo>
                  <a:cubicBezTo>
                    <a:pt x="26675" y="22453"/>
                    <a:pt x="22505" y="26248"/>
                    <a:pt x="17320" y="26248"/>
                  </a:cubicBezTo>
                  <a:cubicBezTo>
                    <a:pt x="12616" y="26248"/>
                    <a:pt x="9248" y="22613"/>
                    <a:pt x="9248" y="16626"/>
                  </a:cubicBezTo>
                  <a:cubicBezTo>
                    <a:pt x="9248" y="10639"/>
                    <a:pt x="12669" y="5560"/>
                    <a:pt x="18603" y="5560"/>
                  </a:cubicBezTo>
                  <a:close/>
                  <a:moveTo>
                    <a:pt x="19138" y="1"/>
                  </a:moveTo>
                  <a:cubicBezTo>
                    <a:pt x="6629" y="1"/>
                    <a:pt x="0" y="8447"/>
                    <a:pt x="0" y="17267"/>
                  </a:cubicBezTo>
                  <a:cubicBezTo>
                    <a:pt x="0" y="24484"/>
                    <a:pt x="5453" y="31808"/>
                    <a:pt x="16732" y="31808"/>
                  </a:cubicBezTo>
                  <a:lnTo>
                    <a:pt x="16785" y="31808"/>
                  </a:lnTo>
                  <a:cubicBezTo>
                    <a:pt x="31272" y="31808"/>
                    <a:pt x="35869" y="21597"/>
                    <a:pt x="35869" y="14915"/>
                  </a:cubicBezTo>
                  <a:cubicBezTo>
                    <a:pt x="35869" y="5560"/>
                    <a:pt x="29241" y="1"/>
                    <a:pt x="19138" y="1"/>
                  </a:cubicBezTo>
                  <a:close/>
                </a:path>
              </a:pathLst>
            </a:custGeom>
            <a:solidFill>
              <a:srgbClr val="0F1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1"/>
            </a:p>
          </p:txBody>
        </p:sp>
        <p:sp>
          <p:nvSpPr>
            <p:cNvPr id="187" name="Google Shape;187;p16"/>
            <p:cNvSpPr/>
            <p:nvPr/>
          </p:nvSpPr>
          <p:spPr>
            <a:xfrm>
              <a:off x="5158425" y="3942400"/>
              <a:ext cx="708325" cy="791450"/>
            </a:xfrm>
            <a:custGeom>
              <a:avLst/>
              <a:gdLst/>
              <a:ahLst/>
              <a:cxnLst/>
              <a:rect l="l" t="t" r="r" b="b"/>
              <a:pathLst>
                <a:path w="28333" h="31658" extrusionOk="0">
                  <a:moveTo>
                    <a:pt x="4532" y="1"/>
                  </a:moveTo>
                  <a:cubicBezTo>
                    <a:pt x="2994" y="1"/>
                    <a:pt x="1464" y="11"/>
                    <a:pt x="1" y="11"/>
                  </a:cubicBezTo>
                  <a:cubicBezTo>
                    <a:pt x="107" y="866"/>
                    <a:pt x="214" y="10007"/>
                    <a:pt x="214" y="11290"/>
                  </a:cubicBezTo>
                  <a:lnTo>
                    <a:pt x="214" y="16957"/>
                  </a:lnTo>
                  <a:cubicBezTo>
                    <a:pt x="214" y="17865"/>
                    <a:pt x="268" y="29412"/>
                    <a:pt x="107" y="30428"/>
                  </a:cubicBezTo>
                  <a:lnTo>
                    <a:pt x="8500" y="30428"/>
                  </a:lnTo>
                  <a:cubicBezTo>
                    <a:pt x="8393" y="29786"/>
                    <a:pt x="8286" y="18881"/>
                    <a:pt x="8286" y="17224"/>
                  </a:cubicBezTo>
                  <a:lnTo>
                    <a:pt x="8286" y="5089"/>
                  </a:lnTo>
                  <a:cubicBezTo>
                    <a:pt x="14380" y="5143"/>
                    <a:pt x="15717" y="7174"/>
                    <a:pt x="15717" y="9205"/>
                  </a:cubicBezTo>
                  <a:cubicBezTo>
                    <a:pt x="15717" y="12840"/>
                    <a:pt x="12456" y="15032"/>
                    <a:pt x="10104" y="16155"/>
                  </a:cubicBezTo>
                  <a:cubicBezTo>
                    <a:pt x="11387" y="18079"/>
                    <a:pt x="20635" y="30428"/>
                    <a:pt x="21490" y="31657"/>
                  </a:cubicBezTo>
                  <a:lnTo>
                    <a:pt x="28332" y="26472"/>
                  </a:lnTo>
                  <a:cubicBezTo>
                    <a:pt x="27049" y="25135"/>
                    <a:pt x="19779" y="17919"/>
                    <a:pt x="18496" y="16369"/>
                  </a:cubicBezTo>
                  <a:cubicBezTo>
                    <a:pt x="22292" y="14177"/>
                    <a:pt x="24644" y="11344"/>
                    <a:pt x="24644" y="7655"/>
                  </a:cubicBezTo>
                  <a:cubicBezTo>
                    <a:pt x="24644" y="3699"/>
                    <a:pt x="20955" y="1187"/>
                    <a:pt x="14380" y="385"/>
                  </a:cubicBezTo>
                  <a:cubicBezTo>
                    <a:pt x="11494" y="52"/>
                    <a:pt x="7992" y="1"/>
                    <a:pt x="4532" y="1"/>
                  </a:cubicBezTo>
                  <a:close/>
                </a:path>
              </a:pathLst>
            </a:custGeom>
            <a:solidFill>
              <a:srgbClr val="6701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1"/>
            </a:p>
          </p:txBody>
        </p:sp>
        <p:sp>
          <p:nvSpPr>
            <p:cNvPr id="188" name="Google Shape;188;p16"/>
            <p:cNvSpPr/>
            <p:nvPr/>
          </p:nvSpPr>
          <p:spPr>
            <a:xfrm>
              <a:off x="1800025" y="2763850"/>
              <a:ext cx="606750" cy="769900"/>
            </a:xfrm>
            <a:custGeom>
              <a:avLst/>
              <a:gdLst/>
              <a:ahLst/>
              <a:cxnLst/>
              <a:rect l="l" t="t" r="r" b="b"/>
              <a:pathLst>
                <a:path w="24270" h="30796" extrusionOk="0">
                  <a:moveTo>
                    <a:pt x="8685" y="4319"/>
                  </a:moveTo>
                  <a:cubicBezTo>
                    <a:pt x="11032" y="4319"/>
                    <a:pt x="14468" y="4893"/>
                    <a:pt x="14487" y="7837"/>
                  </a:cubicBezTo>
                  <a:lnTo>
                    <a:pt x="14487" y="7837"/>
                  </a:lnTo>
                  <a:cubicBezTo>
                    <a:pt x="14468" y="11080"/>
                    <a:pt x="11111" y="12887"/>
                    <a:pt x="8019" y="12887"/>
                  </a:cubicBezTo>
                  <a:lnTo>
                    <a:pt x="8019" y="4334"/>
                  </a:lnTo>
                  <a:cubicBezTo>
                    <a:pt x="8227" y="4324"/>
                    <a:pt x="8451" y="4319"/>
                    <a:pt x="8685" y="4319"/>
                  </a:cubicBezTo>
                  <a:close/>
                  <a:moveTo>
                    <a:pt x="8719" y="16777"/>
                  </a:moveTo>
                  <a:cubicBezTo>
                    <a:pt x="12789" y="16777"/>
                    <a:pt x="15663" y="18128"/>
                    <a:pt x="15663" y="21013"/>
                  </a:cubicBezTo>
                  <a:cubicBezTo>
                    <a:pt x="15663" y="24220"/>
                    <a:pt x="11761" y="25984"/>
                    <a:pt x="8019" y="26144"/>
                  </a:cubicBezTo>
                  <a:lnTo>
                    <a:pt x="8019" y="16789"/>
                  </a:lnTo>
                  <a:cubicBezTo>
                    <a:pt x="8256" y="16781"/>
                    <a:pt x="8489" y="16777"/>
                    <a:pt x="8719" y="16777"/>
                  </a:cubicBezTo>
                  <a:close/>
                  <a:moveTo>
                    <a:pt x="3608" y="1"/>
                  </a:moveTo>
                  <a:cubicBezTo>
                    <a:pt x="2493" y="1"/>
                    <a:pt x="1297" y="4"/>
                    <a:pt x="1" y="4"/>
                  </a:cubicBezTo>
                  <a:cubicBezTo>
                    <a:pt x="107" y="966"/>
                    <a:pt x="214" y="8504"/>
                    <a:pt x="214" y="9787"/>
                  </a:cubicBezTo>
                  <a:lnTo>
                    <a:pt x="214" y="14598"/>
                  </a:lnTo>
                  <a:cubicBezTo>
                    <a:pt x="214" y="15453"/>
                    <a:pt x="214" y="28443"/>
                    <a:pt x="1" y="30795"/>
                  </a:cubicBezTo>
                  <a:lnTo>
                    <a:pt x="3475" y="30795"/>
                  </a:lnTo>
                  <a:cubicBezTo>
                    <a:pt x="17641" y="30795"/>
                    <a:pt x="24270" y="26358"/>
                    <a:pt x="24270" y="20799"/>
                  </a:cubicBezTo>
                  <a:cubicBezTo>
                    <a:pt x="24270" y="16629"/>
                    <a:pt x="20154" y="14330"/>
                    <a:pt x="16572" y="14117"/>
                  </a:cubicBezTo>
                  <a:lnTo>
                    <a:pt x="16572" y="13903"/>
                  </a:lnTo>
                  <a:cubicBezTo>
                    <a:pt x="21543" y="12192"/>
                    <a:pt x="22826" y="9092"/>
                    <a:pt x="22826" y="7328"/>
                  </a:cubicBezTo>
                  <a:lnTo>
                    <a:pt x="22880" y="7328"/>
                  </a:lnTo>
                  <a:cubicBezTo>
                    <a:pt x="22880" y="4869"/>
                    <a:pt x="21437" y="1180"/>
                    <a:pt x="11975" y="271"/>
                  </a:cubicBezTo>
                  <a:cubicBezTo>
                    <a:pt x="9569" y="31"/>
                    <a:pt x="6953" y="1"/>
                    <a:pt x="3608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1"/>
            </a:p>
          </p:txBody>
        </p:sp>
        <p:sp>
          <p:nvSpPr>
            <p:cNvPr id="189" name="Google Shape;189;p16"/>
            <p:cNvSpPr/>
            <p:nvPr/>
          </p:nvSpPr>
          <p:spPr>
            <a:xfrm>
              <a:off x="2462875" y="2461900"/>
              <a:ext cx="927500" cy="1095900"/>
            </a:xfrm>
            <a:custGeom>
              <a:avLst/>
              <a:gdLst/>
              <a:ahLst/>
              <a:cxnLst/>
              <a:rect l="l" t="t" r="r" b="b"/>
              <a:pathLst>
                <a:path w="37100" h="43836" extrusionOk="0">
                  <a:moveTo>
                    <a:pt x="22934" y="1"/>
                  </a:moveTo>
                  <a:lnTo>
                    <a:pt x="15343" y="5667"/>
                  </a:lnTo>
                  <a:lnTo>
                    <a:pt x="17000" y="8340"/>
                  </a:lnTo>
                  <a:lnTo>
                    <a:pt x="25500" y="4224"/>
                  </a:lnTo>
                  <a:lnTo>
                    <a:pt x="22934" y="1"/>
                  </a:lnTo>
                  <a:close/>
                  <a:moveTo>
                    <a:pt x="17802" y="21597"/>
                  </a:moveTo>
                  <a:cubicBezTo>
                    <a:pt x="18604" y="22934"/>
                    <a:pt x="21704" y="28600"/>
                    <a:pt x="22666" y="30525"/>
                  </a:cubicBezTo>
                  <a:lnTo>
                    <a:pt x="13098" y="30952"/>
                  </a:lnTo>
                  <a:cubicBezTo>
                    <a:pt x="13953" y="29188"/>
                    <a:pt x="16893" y="23254"/>
                    <a:pt x="17802" y="21597"/>
                  </a:cubicBezTo>
                  <a:close/>
                  <a:moveTo>
                    <a:pt x="17695" y="10585"/>
                  </a:moveTo>
                  <a:cubicBezTo>
                    <a:pt x="14488" y="15183"/>
                    <a:pt x="1765" y="37100"/>
                    <a:pt x="1" y="40147"/>
                  </a:cubicBezTo>
                  <a:lnTo>
                    <a:pt x="6950" y="43835"/>
                  </a:lnTo>
                  <a:cubicBezTo>
                    <a:pt x="7859" y="42018"/>
                    <a:pt x="10318" y="36993"/>
                    <a:pt x="10692" y="36298"/>
                  </a:cubicBezTo>
                  <a:lnTo>
                    <a:pt x="25232" y="35710"/>
                  </a:lnTo>
                  <a:cubicBezTo>
                    <a:pt x="25500" y="36138"/>
                    <a:pt x="28867" y="41857"/>
                    <a:pt x="29990" y="43782"/>
                  </a:cubicBezTo>
                  <a:lnTo>
                    <a:pt x="37100" y="39666"/>
                  </a:lnTo>
                  <a:cubicBezTo>
                    <a:pt x="34748" y="36351"/>
                    <a:pt x="23254" y="17748"/>
                    <a:pt x="18283" y="10585"/>
                  </a:cubicBez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1"/>
            </a:p>
          </p:txBody>
        </p:sp>
        <p:sp>
          <p:nvSpPr>
            <p:cNvPr id="190" name="Google Shape;190;p16"/>
            <p:cNvSpPr/>
            <p:nvPr/>
          </p:nvSpPr>
          <p:spPr>
            <a:xfrm>
              <a:off x="3315525" y="2766600"/>
              <a:ext cx="751075" cy="760450"/>
            </a:xfrm>
            <a:custGeom>
              <a:avLst/>
              <a:gdLst/>
              <a:ahLst/>
              <a:cxnLst/>
              <a:rect l="l" t="t" r="r" b="b"/>
              <a:pathLst>
                <a:path w="30043" h="30418" extrusionOk="0">
                  <a:moveTo>
                    <a:pt x="0" y="1"/>
                  </a:moveTo>
                  <a:lnTo>
                    <a:pt x="0" y="6309"/>
                  </a:lnTo>
                  <a:cubicBezTo>
                    <a:pt x="1123" y="6202"/>
                    <a:pt x="7698" y="6042"/>
                    <a:pt x="10905" y="6042"/>
                  </a:cubicBezTo>
                  <a:lnTo>
                    <a:pt x="10905" y="15022"/>
                  </a:lnTo>
                  <a:cubicBezTo>
                    <a:pt x="10905" y="20582"/>
                    <a:pt x="10852" y="29295"/>
                    <a:pt x="10691" y="30418"/>
                  </a:cubicBezTo>
                  <a:lnTo>
                    <a:pt x="19458" y="30418"/>
                  </a:lnTo>
                  <a:cubicBezTo>
                    <a:pt x="19351" y="29562"/>
                    <a:pt x="19138" y="21865"/>
                    <a:pt x="19138" y="15717"/>
                  </a:cubicBezTo>
                  <a:lnTo>
                    <a:pt x="19138" y="6042"/>
                  </a:lnTo>
                  <a:cubicBezTo>
                    <a:pt x="20955" y="6042"/>
                    <a:pt x="29508" y="6202"/>
                    <a:pt x="30043" y="6309"/>
                  </a:cubicBezTo>
                  <a:lnTo>
                    <a:pt x="30043" y="1"/>
                  </a:lnTo>
                  <a:cubicBezTo>
                    <a:pt x="28172" y="215"/>
                    <a:pt x="18068" y="375"/>
                    <a:pt x="17213" y="375"/>
                  </a:cubicBezTo>
                  <a:lnTo>
                    <a:pt x="13204" y="375"/>
                  </a:lnTo>
                  <a:cubicBezTo>
                    <a:pt x="12723" y="375"/>
                    <a:pt x="1764" y="215"/>
                    <a:pt x="0" y="1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1"/>
            </a:p>
          </p:txBody>
        </p:sp>
        <p:sp>
          <p:nvSpPr>
            <p:cNvPr id="191" name="Google Shape;191;p16"/>
            <p:cNvSpPr/>
            <p:nvPr/>
          </p:nvSpPr>
          <p:spPr>
            <a:xfrm>
              <a:off x="4112025" y="2747900"/>
              <a:ext cx="896750" cy="796525"/>
            </a:xfrm>
            <a:custGeom>
              <a:avLst/>
              <a:gdLst/>
              <a:ahLst/>
              <a:cxnLst/>
              <a:rect l="l" t="t" r="r" b="b"/>
              <a:pathLst>
                <a:path w="35870" h="31861" extrusionOk="0">
                  <a:moveTo>
                    <a:pt x="18603" y="5560"/>
                  </a:moveTo>
                  <a:cubicBezTo>
                    <a:pt x="23254" y="5560"/>
                    <a:pt x="26728" y="8874"/>
                    <a:pt x="26728" y="15289"/>
                  </a:cubicBezTo>
                  <a:lnTo>
                    <a:pt x="26675" y="15289"/>
                  </a:lnTo>
                  <a:cubicBezTo>
                    <a:pt x="26675" y="22452"/>
                    <a:pt x="22505" y="26301"/>
                    <a:pt x="17320" y="26301"/>
                  </a:cubicBezTo>
                  <a:cubicBezTo>
                    <a:pt x="12616" y="26301"/>
                    <a:pt x="9248" y="22613"/>
                    <a:pt x="9248" y="16626"/>
                  </a:cubicBezTo>
                  <a:cubicBezTo>
                    <a:pt x="9248" y="10692"/>
                    <a:pt x="12669" y="5560"/>
                    <a:pt x="18603" y="5560"/>
                  </a:cubicBezTo>
                  <a:close/>
                  <a:moveTo>
                    <a:pt x="19138" y="1"/>
                  </a:moveTo>
                  <a:cubicBezTo>
                    <a:pt x="6629" y="1"/>
                    <a:pt x="0" y="8500"/>
                    <a:pt x="0" y="17321"/>
                  </a:cubicBezTo>
                  <a:cubicBezTo>
                    <a:pt x="0" y="24537"/>
                    <a:pt x="5453" y="31861"/>
                    <a:pt x="16732" y="31861"/>
                  </a:cubicBezTo>
                  <a:lnTo>
                    <a:pt x="16785" y="31861"/>
                  </a:lnTo>
                  <a:cubicBezTo>
                    <a:pt x="31272" y="31861"/>
                    <a:pt x="35869" y="21597"/>
                    <a:pt x="35869" y="14968"/>
                  </a:cubicBezTo>
                  <a:cubicBezTo>
                    <a:pt x="35869" y="5614"/>
                    <a:pt x="29241" y="1"/>
                    <a:pt x="19138" y="1"/>
                  </a:cubicBezTo>
                  <a:close/>
                </a:path>
              </a:pathLst>
            </a:custGeom>
            <a:solidFill>
              <a:srgbClr val="73B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1"/>
            </a:p>
          </p:txBody>
        </p:sp>
        <p:sp>
          <p:nvSpPr>
            <p:cNvPr id="192" name="Google Shape;192;p16"/>
            <p:cNvSpPr/>
            <p:nvPr/>
          </p:nvSpPr>
          <p:spPr>
            <a:xfrm>
              <a:off x="5158425" y="2766350"/>
              <a:ext cx="708325" cy="791450"/>
            </a:xfrm>
            <a:custGeom>
              <a:avLst/>
              <a:gdLst/>
              <a:ahLst/>
              <a:cxnLst/>
              <a:rect l="l" t="t" r="r" b="b"/>
              <a:pathLst>
                <a:path w="28333" h="31658" extrusionOk="0">
                  <a:moveTo>
                    <a:pt x="4532" y="1"/>
                  </a:moveTo>
                  <a:cubicBezTo>
                    <a:pt x="2994" y="1"/>
                    <a:pt x="1464" y="11"/>
                    <a:pt x="1" y="11"/>
                  </a:cubicBezTo>
                  <a:cubicBezTo>
                    <a:pt x="107" y="866"/>
                    <a:pt x="161" y="10007"/>
                    <a:pt x="161" y="11290"/>
                  </a:cubicBezTo>
                  <a:lnTo>
                    <a:pt x="161" y="16903"/>
                  </a:lnTo>
                  <a:cubicBezTo>
                    <a:pt x="161" y="17812"/>
                    <a:pt x="214" y="29412"/>
                    <a:pt x="107" y="30428"/>
                  </a:cubicBezTo>
                  <a:lnTo>
                    <a:pt x="8500" y="30428"/>
                  </a:lnTo>
                  <a:cubicBezTo>
                    <a:pt x="8393" y="29733"/>
                    <a:pt x="8286" y="18828"/>
                    <a:pt x="8286" y="17224"/>
                  </a:cubicBezTo>
                  <a:lnTo>
                    <a:pt x="8286" y="5036"/>
                  </a:lnTo>
                  <a:cubicBezTo>
                    <a:pt x="14380" y="5089"/>
                    <a:pt x="15717" y="7121"/>
                    <a:pt x="15717" y="9152"/>
                  </a:cubicBezTo>
                  <a:cubicBezTo>
                    <a:pt x="15717" y="12841"/>
                    <a:pt x="12456" y="14979"/>
                    <a:pt x="10104" y="16155"/>
                  </a:cubicBezTo>
                  <a:cubicBezTo>
                    <a:pt x="11387" y="18026"/>
                    <a:pt x="20635" y="30428"/>
                    <a:pt x="21490" y="31657"/>
                  </a:cubicBezTo>
                  <a:lnTo>
                    <a:pt x="28332" y="26472"/>
                  </a:lnTo>
                  <a:cubicBezTo>
                    <a:pt x="27049" y="25136"/>
                    <a:pt x="19779" y="17865"/>
                    <a:pt x="18496" y="16369"/>
                  </a:cubicBezTo>
                  <a:cubicBezTo>
                    <a:pt x="22292" y="14124"/>
                    <a:pt x="24644" y="11344"/>
                    <a:pt x="24644" y="7655"/>
                  </a:cubicBezTo>
                  <a:cubicBezTo>
                    <a:pt x="24644" y="3699"/>
                    <a:pt x="20902" y="1134"/>
                    <a:pt x="14380" y="385"/>
                  </a:cubicBezTo>
                  <a:cubicBezTo>
                    <a:pt x="11494" y="52"/>
                    <a:pt x="7992" y="1"/>
                    <a:pt x="4532" y="1"/>
                  </a:cubicBezTo>
                  <a:close/>
                </a:path>
              </a:pathLst>
            </a:custGeom>
            <a:solidFill>
              <a:srgbClr val="3B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1"/>
            </a:p>
          </p:txBody>
        </p:sp>
      </p:grpSp>
      <p:pic>
        <p:nvPicPr>
          <p:cNvPr id="193" name="Google Shape;19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57813" y="3710643"/>
            <a:ext cx="2032775" cy="203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19843" y="-93847"/>
            <a:ext cx="1814199" cy="1814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74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6" name="Google Shape;58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90370" y="-504022"/>
            <a:ext cx="3567726" cy="3567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212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5" name="Google Shape;58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635952">
            <a:off x="-889029" y="-522056"/>
            <a:ext cx="2802675" cy="2802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408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104" name="Google Shape;10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9629744" y="-991611"/>
            <a:ext cx="18073708" cy="714512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05;p15"/>
          <p:cNvSpPr/>
          <p:nvPr/>
        </p:nvSpPr>
        <p:spPr>
          <a:xfrm>
            <a:off x="-135948" y="1318993"/>
            <a:ext cx="5111698" cy="1261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249" tIns="72249" rIns="72249" bIns="72249" anchor="ctr" anchorCtr="0">
            <a:noAutofit/>
          </a:bodyPr>
          <a:lstStyle/>
          <a:p>
            <a:pPr>
              <a:lnSpc>
                <a:spcPct val="120000"/>
              </a:lnSpc>
              <a:buClr>
                <a:srgbClr val="EA3630"/>
              </a:buClr>
              <a:buSzPts val="10000"/>
            </a:pPr>
            <a:r>
              <a:rPr lang="hu-HU" sz="5689" b="1" dirty="0">
                <a:solidFill>
                  <a:srgbClr val="EA3630"/>
                </a:solidFill>
                <a:latin typeface="Arial"/>
                <a:ea typeface="Arial"/>
                <a:cs typeface="Arial"/>
                <a:sym typeface="Arial"/>
              </a:rPr>
              <a:t>Vissza</a:t>
            </a:r>
            <a:r>
              <a:rPr lang="hu-HU" sz="5689" b="1" dirty="0">
                <a:solidFill>
                  <a:srgbClr val="F3902C"/>
                </a:solidFill>
                <a:latin typeface="Arial"/>
                <a:ea typeface="Arial"/>
                <a:cs typeface="Arial"/>
                <a:sym typeface="Arial"/>
              </a:rPr>
              <a:t> oda, ahol lenniük kell.</a:t>
            </a:r>
            <a:endParaRPr sz="1707" dirty="0">
              <a:solidFill>
                <a:srgbClr val="F3902C"/>
              </a:solidFill>
            </a:endParaRPr>
          </a:p>
        </p:txBody>
      </p:sp>
      <p:pic>
        <p:nvPicPr>
          <p:cNvPr id="7" name="Google Shape;58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2317" y="410285"/>
            <a:ext cx="1196075" cy="1196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196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558571" y="619036"/>
            <a:ext cx="9103902" cy="1098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457200">
              <a:lnSpc>
                <a:spcPct val="120000"/>
              </a:lnSpc>
              <a:defRPr sz="6000" b="1" spc="-299">
                <a:solidFill>
                  <a:srgbClr val="EA3630"/>
                </a:solidFill>
                <a:latin typeface="Facit"/>
                <a:ea typeface="Facit"/>
                <a:cs typeface="Facit"/>
                <a:sym typeface="Facit"/>
              </a:defRPr>
            </a:pPr>
            <a:r>
              <a:rPr lang="hu-HU" dirty="0" smtClean="0">
                <a:solidFill>
                  <a:srgbClr val="FFC000"/>
                </a:solidFill>
              </a:rPr>
              <a:t>Pszichológiai szükségletek</a:t>
            </a:r>
            <a:endParaRPr lang="hu-HU" dirty="0">
              <a:solidFill>
                <a:srgbClr val="FFC000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571" y="2755686"/>
            <a:ext cx="9650585" cy="441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593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/>
        </p:nvSpPr>
        <p:spPr>
          <a:xfrm>
            <a:off x="6644854" y="2314559"/>
            <a:ext cx="6359946" cy="6282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1500" spc="-18">
                <a:solidFill>
                  <a:srgbClr val="757679"/>
                </a:solidFill>
                <a:latin typeface="Facit"/>
                <a:ea typeface="Facit"/>
                <a:cs typeface="Facit"/>
                <a:sym typeface="Facit"/>
              </a:defRPr>
            </a:pPr>
            <a:r>
              <a:rPr lang="hu-HU" sz="3200" b="1" dirty="0" smtClean="0">
                <a:solidFill>
                  <a:srgbClr val="F7A600"/>
                </a:solidFill>
              </a:rPr>
              <a:t>Yale Egyetem </a:t>
            </a:r>
            <a:r>
              <a:rPr lang="hu-HU" sz="3200" b="1" dirty="0" smtClean="0">
                <a:solidFill>
                  <a:srgbClr val="F7A600"/>
                </a:solidFill>
              </a:rPr>
              <a:t>kutatás </a:t>
            </a:r>
            <a:r>
              <a:rPr lang="hu-HU" sz="3200" b="1" dirty="0" smtClean="0">
                <a:solidFill>
                  <a:srgbClr val="F07D00"/>
                </a:solidFill>
              </a:rPr>
              <a:t>(</a:t>
            </a:r>
            <a:r>
              <a:rPr lang="hu-HU" sz="3200" b="1" dirty="0" err="1" smtClean="0">
                <a:solidFill>
                  <a:srgbClr val="F07D00"/>
                </a:solidFill>
              </a:rPr>
              <a:t>Seriousfun</a:t>
            </a:r>
            <a:r>
              <a:rPr lang="hu-HU" sz="3200" b="1" dirty="0" smtClean="0">
                <a:solidFill>
                  <a:srgbClr val="F07D00"/>
                </a:solidFill>
              </a:rPr>
              <a:t>)</a:t>
            </a:r>
            <a:endParaRPr lang="hu-HU" sz="3200" b="1" dirty="0" smtClean="0">
              <a:solidFill>
                <a:srgbClr val="F07D00"/>
              </a:solidFill>
            </a:endParaRPr>
          </a:p>
          <a:p>
            <a:pPr algn="l" defTabSz="457200">
              <a:lnSpc>
                <a:spcPct val="120000"/>
              </a:lnSpc>
              <a:defRPr sz="1500" spc="-18">
                <a:solidFill>
                  <a:srgbClr val="757679"/>
                </a:solidFill>
                <a:latin typeface="Facit"/>
                <a:ea typeface="Facit"/>
                <a:cs typeface="Facit"/>
                <a:sym typeface="Facit"/>
              </a:defRPr>
            </a:pPr>
            <a:endParaRPr lang="hu-HU" sz="2800" dirty="0" smtClean="0"/>
          </a:p>
          <a:p>
            <a:pPr algn="l"/>
            <a:r>
              <a:rPr lang="hu-HU" sz="2800" b="1" kern="200" dirty="0" smtClean="0">
                <a:solidFill>
                  <a:srgbClr val="E20005"/>
                </a:solidFill>
              </a:rPr>
              <a:t>79</a:t>
            </a:r>
            <a:r>
              <a:rPr lang="hu-HU" sz="2800" b="1" kern="200" dirty="0">
                <a:solidFill>
                  <a:srgbClr val="E20005"/>
                </a:solidFill>
              </a:rPr>
              <a:t>% </a:t>
            </a:r>
            <a:r>
              <a:rPr lang="hu-HU" sz="2800" kern="200" dirty="0">
                <a:solidFill>
                  <a:srgbClr val="757679"/>
                </a:solidFill>
              </a:rPr>
              <a:t>bátrabban vág bele új </a:t>
            </a:r>
            <a:r>
              <a:rPr lang="hu-HU" sz="2800" kern="200" dirty="0" smtClean="0">
                <a:solidFill>
                  <a:srgbClr val="757679"/>
                </a:solidFill>
              </a:rPr>
              <a:t>dolgokba</a:t>
            </a:r>
          </a:p>
          <a:p>
            <a:pPr algn="l"/>
            <a:endParaRPr lang="hu-HU" sz="2800" kern="200" dirty="0">
              <a:solidFill>
                <a:srgbClr val="757679"/>
              </a:solidFill>
            </a:endParaRPr>
          </a:p>
          <a:p>
            <a:pPr algn="l"/>
            <a:r>
              <a:rPr lang="hu-HU" sz="2800" b="1" kern="200" dirty="0">
                <a:solidFill>
                  <a:srgbClr val="E20005"/>
                </a:solidFill>
              </a:rPr>
              <a:t>77%</a:t>
            </a:r>
            <a:r>
              <a:rPr lang="hu-HU" sz="2800" kern="200" dirty="0">
                <a:solidFill>
                  <a:srgbClr val="E20005"/>
                </a:solidFill>
              </a:rPr>
              <a:t> </a:t>
            </a:r>
            <a:r>
              <a:rPr lang="hu-HU" sz="2800" kern="200" dirty="0">
                <a:solidFill>
                  <a:srgbClr val="757679"/>
                </a:solidFill>
              </a:rPr>
              <a:t>önbizalma erősödött </a:t>
            </a:r>
            <a:endParaRPr lang="hu-HU" sz="2800" kern="200" dirty="0" smtClean="0">
              <a:solidFill>
                <a:srgbClr val="757679"/>
              </a:solidFill>
            </a:endParaRPr>
          </a:p>
          <a:p>
            <a:pPr algn="l"/>
            <a:endParaRPr lang="hu-HU" sz="2800" kern="200" dirty="0">
              <a:solidFill>
                <a:srgbClr val="757679"/>
              </a:solidFill>
            </a:endParaRPr>
          </a:p>
          <a:p>
            <a:pPr algn="l"/>
            <a:r>
              <a:rPr lang="hu-HU" sz="2800" b="1" kern="200" dirty="0">
                <a:solidFill>
                  <a:srgbClr val="E20005"/>
                </a:solidFill>
              </a:rPr>
              <a:t>76% </a:t>
            </a:r>
            <a:r>
              <a:rPr lang="hu-HU" sz="2800" kern="200" dirty="0">
                <a:solidFill>
                  <a:srgbClr val="757679"/>
                </a:solidFill>
              </a:rPr>
              <a:t>önállóbbá </a:t>
            </a:r>
            <a:r>
              <a:rPr lang="hu-HU" sz="2800" kern="200" dirty="0" smtClean="0">
                <a:solidFill>
                  <a:srgbClr val="757679"/>
                </a:solidFill>
              </a:rPr>
              <a:t>vált</a:t>
            </a:r>
          </a:p>
          <a:p>
            <a:pPr algn="l"/>
            <a:endParaRPr lang="hu-HU" sz="2800" kern="200" dirty="0">
              <a:solidFill>
                <a:srgbClr val="757679"/>
              </a:solidFill>
            </a:endParaRPr>
          </a:p>
          <a:p>
            <a:pPr algn="l"/>
            <a:r>
              <a:rPr lang="hu-HU" sz="2800" b="1" kern="200" dirty="0">
                <a:solidFill>
                  <a:srgbClr val="E20005"/>
                </a:solidFill>
              </a:rPr>
              <a:t>72%</a:t>
            </a:r>
            <a:r>
              <a:rPr lang="hu-HU" sz="2800" kern="200" dirty="0">
                <a:solidFill>
                  <a:srgbClr val="E20005"/>
                </a:solidFill>
              </a:rPr>
              <a:t> </a:t>
            </a:r>
            <a:r>
              <a:rPr lang="hu-HU" sz="2800" kern="200" dirty="0">
                <a:solidFill>
                  <a:srgbClr val="757679"/>
                </a:solidFill>
              </a:rPr>
              <a:t>nyitottabbá vált a társas kapcsolatok </a:t>
            </a:r>
            <a:r>
              <a:rPr lang="hu-HU" sz="2800" kern="200" dirty="0" smtClean="0">
                <a:solidFill>
                  <a:srgbClr val="757679"/>
                </a:solidFill>
              </a:rPr>
              <a:t>felé</a:t>
            </a:r>
          </a:p>
          <a:p>
            <a:pPr algn="l" defTabSz="457200">
              <a:lnSpc>
                <a:spcPct val="120000"/>
              </a:lnSpc>
              <a:defRPr sz="1500" spc="-18">
                <a:solidFill>
                  <a:srgbClr val="757679"/>
                </a:solidFill>
                <a:latin typeface="Facit"/>
                <a:ea typeface="Facit"/>
                <a:cs typeface="Facit"/>
                <a:sym typeface="Facit"/>
              </a:defRPr>
            </a:pPr>
            <a:endParaRPr lang="hu-HU" sz="2800" dirty="0" smtClean="0"/>
          </a:p>
          <a:p>
            <a:pPr algn="l" defTabSz="457200">
              <a:lnSpc>
                <a:spcPct val="120000"/>
              </a:lnSpc>
              <a:defRPr sz="1500" spc="-18">
                <a:solidFill>
                  <a:srgbClr val="757679"/>
                </a:solidFill>
                <a:latin typeface="Facit"/>
                <a:ea typeface="Facit"/>
                <a:cs typeface="Facit"/>
                <a:sym typeface="Facit"/>
              </a:defRPr>
            </a:pPr>
            <a:r>
              <a:rPr lang="hu-HU" sz="2800" dirty="0" smtClean="0"/>
              <a:t>A </a:t>
            </a:r>
            <a:r>
              <a:rPr lang="hu-HU" sz="2800" dirty="0"/>
              <a:t>betegséghez fűződő viszony </a:t>
            </a:r>
            <a:r>
              <a:rPr lang="hu-HU" sz="2800" dirty="0" smtClean="0"/>
              <a:t>javult</a:t>
            </a:r>
            <a:endParaRPr lang="hu-HU" sz="2800" dirty="0"/>
          </a:p>
        </p:txBody>
      </p:sp>
      <p:pic>
        <p:nvPicPr>
          <p:cNvPr id="8" name="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46878"/>
            <a:ext cx="6026998" cy="4520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1.pn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1340221" y="4109409"/>
            <a:ext cx="6462247" cy="48466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zövegdoboz 2"/>
          <p:cNvSpPr txBox="1"/>
          <p:nvPr/>
        </p:nvSpPr>
        <p:spPr>
          <a:xfrm>
            <a:off x="2824291" y="5742792"/>
            <a:ext cx="3021495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hu-HU" sz="240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acit"/>
                <a:sym typeface="Helvetica Neue"/>
              </a:rPr>
              <a:t>„Az őszinte barátság fogalmának értéke átalakult</a:t>
            </a:r>
            <a:r>
              <a:rPr kumimoji="0" lang="hu-HU" sz="240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acit"/>
                <a:sym typeface="Helvetica Neue"/>
              </a:rPr>
              <a:t> </a:t>
            </a:r>
            <a:r>
              <a:rPr kumimoji="0" lang="hu-HU" sz="240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acit"/>
                <a:sym typeface="Helvetica Neue"/>
              </a:rPr>
              <a:t> lányomban.”</a:t>
            </a:r>
            <a:endParaRPr kumimoji="0" lang="hu-HU" sz="240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Facit"/>
              <a:sym typeface="Helvetica Neue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340221" y="2610024"/>
            <a:ext cx="299481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hu-HU" sz="2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acit"/>
                <a:sym typeface="Helvetica Neue"/>
              </a:rPr>
              <a:t>„Egy nyitott,</a:t>
            </a:r>
            <a:r>
              <a:rPr kumimoji="0" lang="hu-HU" sz="2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acit"/>
                <a:sym typeface="Helvetica Neue"/>
              </a:rPr>
              <a:t> laza, erős és megfontolt fiatalembert kaptunk vissza.”</a:t>
            </a:r>
            <a:endParaRPr kumimoji="0" lang="hu-HU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Facit"/>
              <a:sym typeface="Helvetica Neue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676400" y="757028"/>
            <a:ext cx="3314700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hu-HU" sz="4400" b="1" i="0" u="none" strike="noStrike" cap="none" spc="0" normalizeH="0" baseline="0" dirty="0" smtClean="0">
                <a:ln>
                  <a:noFill/>
                </a:ln>
                <a:solidFill>
                  <a:srgbClr val="F07D00"/>
                </a:solidFill>
                <a:effectLst/>
                <a:uFillTx/>
                <a:latin typeface="Facit"/>
                <a:sym typeface="Helvetica Neue"/>
              </a:rPr>
              <a:t>Hatásunk</a:t>
            </a:r>
            <a:endParaRPr kumimoji="0" lang="hu-HU" sz="3600" b="1" i="0" u="none" strike="noStrike" cap="none" spc="0" normalizeH="0" baseline="0" dirty="0">
              <a:ln>
                <a:noFill/>
              </a:ln>
              <a:solidFill>
                <a:srgbClr val="F07D00"/>
              </a:solidFill>
              <a:effectLst/>
              <a:uFillTx/>
              <a:latin typeface="Facit"/>
              <a:sym typeface="Helvetica Neue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79983" y="4883423"/>
            <a:ext cx="5983998" cy="444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86" y="2602976"/>
            <a:ext cx="6081193" cy="4560895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1771650" y="911577"/>
            <a:ext cx="520065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hu-HU" b="1" i="0" u="none" strike="noStrike" cap="none" spc="0" normalizeH="0" baseline="0" dirty="0" smtClean="0">
                <a:ln>
                  <a:noFill/>
                </a:ln>
                <a:solidFill>
                  <a:srgbClr val="F07D00"/>
                </a:solidFill>
                <a:effectLst/>
                <a:uFillTx/>
                <a:latin typeface="Facit"/>
                <a:sym typeface="Helvetica Neue"/>
              </a:rPr>
              <a:t>A Bátor </a:t>
            </a:r>
            <a:r>
              <a:rPr lang="hu-HU" b="1" dirty="0" smtClean="0">
                <a:solidFill>
                  <a:srgbClr val="F07D00"/>
                </a:solidFill>
                <a:latin typeface="Facit"/>
              </a:rPr>
              <a:t>T</a:t>
            </a:r>
            <a:r>
              <a:rPr kumimoji="0" lang="hu-HU" b="1" i="0" u="none" strike="noStrike" cap="none" spc="0" normalizeH="0" baseline="0" dirty="0" smtClean="0">
                <a:ln>
                  <a:noFill/>
                </a:ln>
                <a:solidFill>
                  <a:srgbClr val="F07D00"/>
                </a:solidFill>
                <a:effectLst/>
                <a:uFillTx/>
                <a:latin typeface="Facit"/>
                <a:sym typeface="Helvetica Neue"/>
              </a:rPr>
              <a:t>ábor</a:t>
            </a:r>
            <a:r>
              <a:rPr kumimoji="0" lang="hu-HU" b="1" i="0" u="none" strike="noStrike" cap="none" spc="0" normalizeH="0" dirty="0" smtClean="0">
                <a:ln>
                  <a:noFill/>
                </a:ln>
                <a:solidFill>
                  <a:srgbClr val="F07D00"/>
                </a:solidFill>
                <a:effectLst/>
                <a:uFillTx/>
                <a:latin typeface="Facit"/>
                <a:sym typeface="Helvetica Neue"/>
              </a:rPr>
              <a:t> egykor</a:t>
            </a:r>
            <a:endParaRPr kumimoji="0" lang="hu-HU" b="1" i="0" u="none" strike="noStrike" cap="none" spc="0" normalizeH="0" baseline="0" dirty="0">
              <a:ln>
                <a:noFill/>
              </a:ln>
              <a:solidFill>
                <a:srgbClr val="F07D00"/>
              </a:solidFill>
              <a:effectLst/>
              <a:uFillTx/>
              <a:latin typeface="Facit"/>
              <a:sym typeface="Helvetica Neue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80955">
            <a:off x="7313337" y="1246091"/>
            <a:ext cx="5335628" cy="395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152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/>
          <p:cNvSpPr/>
          <p:nvPr/>
        </p:nvSpPr>
        <p:spPr>
          <a:xfrm>
            <a:off x="1708150" y="882580"/>
            <a:ext cx="49454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hu-HU" b="1" dirty="0" smtClean="0">
                <a:solidFill>
                  <a:srgbClr val="F07D00"/>
                </a:solidFill>
                <a:latin typeface="Facit"/>
              </a:rPr>
              <a:t>A Bátor </a:t>
            </a:r>
            <a:r>
              <a:rPr lang="hu-HU" b="1" dirty="0">
                <a:solidFill>
                  <a:srgbClr val="F07D00"/>
                </a:solidFill>
                <a:latin typeface="Facit"/>
              </a:rPr>
              <a:t>T</a:t>
            </a:r>
            <a:r>
              <a:rPr lang="hu-HU" b="1" dirty="0" smtClean="0">
                <a:solidFill>
                  <a:srgbClr val="F07D00"/>
                </a:solidFill>
                <a:latin typeface="Facit"/>
              </a:rPr>
              <a:t>ábor most  </a:t>
            </a:r>
            <a:endParaRPr lang="hu-HU" b="1" dirty="0">
              <a:solidFill>
                <a:srgbClr val="F07D00"/>
              </a:solidFill>
              <a:latin typeface="Facit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401" y="6017290"/>
            <a:ext cx="4440628" cy="3332442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574" y="5060814"/>
            <a:ext cx="5718557" cy="4288918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03" y="2082909"/>
            <a:ext cx="5694030" cy="3771372"/>
          </a:xfrm>
          <a:prstGeom prst="rect">
            <a:avLst/>
          </a:prstGeom>
        </p:spPr>
      </p:pic>
      <p:pic>
        <p:nvPicPr>
          <p:cNvPr id="28" name="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44332" y="389965"/>
            <a:ext cx="6705599" cy="502919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zövegdoboz 2"/>
          <p:cNvSpPr txBox="1"/>
          <p:nvPr/>
        </p:nvSpPr>
        <p:spPr>
          <a:xfrm>
            <a:off x="7690775" y="2114604"/>
            <a:ext cx="3644153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hu-HU" sz="2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acit"/>
                <a:sym typeface="Helvetica Neue"/>
              </a:rPr>
              <a:t>„A bátor Táborban azt tanultam, hogy bármilyen betegségem</a:t>
            </a:r>
            <a:r>
              <a:rPr kumimoji="0" lang="hu-HU" sz="2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acit"/>
                <a:sym typeface="Helvetica Neue"/>
              </a:rPr>
              <a:t> is van, nincs lehetetlen!”</a:t>
            </a:r>
            <a:endParaRPr kumimoji="0" lang="hu-HU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Facit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855046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/>
        </p:nvSpPr>
        <p:spPr>
          <a:xfrm>
            <a:off x="1720813" y="776087"/>
            <a:ext cx="7932093" cy="840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just" defTabSz="457200">
              <a:lnSpc>
                <a:spcPct val="120000"/>
              </a:lnSpc>
              <a:defRPr sz="6000" b="1" spc="-299">
                <a:solidFill>
                  <a:srgbClr val="EA3630"/>
                </a:solidFill>
                <a:latin typeface="Facit"/>
                <a:ea typeface="Facit"/>
                <a:cs typeface="Facit"/>
                <a:sym typeface="Facit"/>
              </a:defRPr>
            </a:pPr>
            <a:r>
              <a:rPr lang="hu-HU" sz="4400" dirty="0" smtClean="0"/>
              <a:t>A GO! Program  – Tábor bárhol</a:t>
            </a:r>
            <a:endParaRPr sz="4400" dirty="0">
              <a:solidFill>
                <a:srgbClr val="F3902C"/>
              </a:solidFill>
            </a:endParaRPr>
          </a:p>
        </p:txBody>
      </p:sp>
      <p:sp>
        <p:nvSpPr>
          <p:cNvPr id="152" name="Shape 152"/>
          <p:cNvSpPr/>
          <p:nvPr/>
        </p:nvSpPr>
        <p:spPr>
          <a:xfrm>
            <a:off x="1538675" y="7911100"/>
            <a:ext cx="11237329" cy="1089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457200">
              <a:lnSpc>
                <a:spcPct val="120000"/>
              </a:lnSpc>
              <a:defRPr sz="1700" spc="-21">
                <a:solidFill>
                  <a:srgbClr val="757679"/>
                </a:solidFill>
                <a:latin typeface="Facit"/>
                <a:ea typeface="Facit"/>
                <a:cs typeface="Facit"/>
                <a:sym typeface="Facit"/>
              </a:defRPr>
            </a:pPr>
            <a:r>
              <a:rPr lang="hu-HU" sz="2800" dirty="0" smtClean="0">
                <a:sym typeface="Facit"/>
              </a:rPr>
              <a:t>A bátortáboros élményeket </a:t>
            </a:r>
            <a:r>
              <a:rPr lang="hu-HU" sz="2800" dirty="0">
                <a:sym typeface="Facit"/>
              </a:rPr>
              <a:t>azokhoz </a:t>
            </a:r>
            <a:r>
              <a:rPr lang="hu-HU" sz="2800" dirty="0" smtClean="0">
                <a:sym typeface="Facit"/>
              </a:rPr>
              <a:t>a kezelés alatt álló </a:t>
            </a:r>
            <a:r>
              <a:rPr lang="hu-HU" sz="2800" dirty="0">
                <a:sym typeface="Facit"/>
              </a:rPr>
              <a:t>gyerekekhez is </a:t>
            </a:r>
            <a:r>
              <a:rPr lang="hu-HU" sz="2800" dirty="0" smtClean="0">
                <a:sym typeface="Facit"/>
              </a:rPr>
              <a:t>elvisszük</a:t>
            </a:r>
            <a:r>
              <a:rPr lang="hu-HU" sz="2800" dirty="0">
                <a:sym typeface="Facit"/>
              </a:rPr>
              <a:t>, akik nem tudnak eljönni a hatvani </a:t>
            </a:r>
            <a:r>
              <a:rPr lang="hu-HU" sz="2800" dirty="0" smtClean="0">
                <a:sym typeface="Facit"/>
              </a:rPr>
              <a:t>táborunkba.</a:t>
            </a:r>
            <a:endParaRPr sz="2800" dirty="0"/>
          </a:p>
        </p:txBody>
      </p:sp>
      <p:sp>
        <p:nvSpPr>
          <p:cNvPr id="153" name="Shape 153"/>
          <p:cNvSpPr/>
          <p:nvPr/>
        </p:nvSpPr>
        <p:spPr>
          <a:xfrm>
            <a:off x="7048492" y="4860764"/>
            <a:ext cx="4659776" cy="387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1700" spc="-21">
                <a:solidFill>
                  <a:srgbClr val="757679"/>
                </a:solidFill>
                <a:latin typeface="Facit"/>
                <a:ea typeface="Facit"/>
                <a:cs typeface="Facit"/>
                <a:sym typeface="Facit"/>
              </a:defRPr>
            </a:pPr>
            <a:endParaRPr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11039">
            <a:off x="633988" y="2584342"/>
            <a:ext cx="5224108" cy="3476703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908489" y="5622935"/>
            <a:ext cx="5273974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hu-HU" sz="3200" dirty="0" smtClean="0">
                <a:solidFill>
                  <a:srgbClr val="FF0000"/>
                </a:solidFill>
                <a:latin typeface="Facit"/>
              </a:rPr>
              <a:t>Magyarország </a:t>
            </a: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hu-HU" sz="3200" dirty="0" smtClean="0">
                <a:solidFill>
                  <a:srgbClr val="FF0000"/>
                </a:solidFill>
                <a:latin typeface="Facit"/>
              </a:rPr>
              <a:t>(Budapest, Debrecen, Pécs)</a:t>
            </a:r>
            <a:endParaRPr kumimoji="0" lang="hu-HU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Facit"/>
              <a:sym typeface="Helvetica Neue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157340" y="6939769"/>
            <a:ext cx="319087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hu-HU" sz="32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Facit"/>
                <a:sym typeface="Helvetica Neue"/>
              </a:rPr>
              <a:t>Szlovákia</a:t>
            </a:r>
            <a:endParaRPr kumimoji="0" lang="hu-HU" sz="36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Facit"/>
              <a:sym typeface="Helvetica Neue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495983" y="6939769"/>
            <a:ext cx="3190876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hu-HU" sz="32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Facit"/>
                <a:sym typeface="Helvetica Neue"/>
              </a:rPr>
              <a:t>Lengyelország</a:t>
            </a:r>
            <a:endParaRPr kumimoji="0" lang="hu-HU" sz="36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Facit"/>
              <a:sym typeface="Helvetica Neue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25047">
            <a:off x="7473034" y="2435773"/>
            <a:ext cx="4861836" cy="377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603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/>
        </p:nvSpPr>
        <p:spPr>
          <a:xfrm>
            <a:off x="1898915" y="763260"/>
            <a:ext cx="7932093" cy="907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just" defTabSz="457200">
              <a:lnSpc>
                <a:spcPct val="120000"/>
              </a:lnSpc>
              <a:defRPr sz="6000" b="1" spc="-299">
                <a:solidFill>
                  <a:srgbClr val="EA3630"/>
                </a:solidFill>
                <a:latin typeface="Facit"/>
                <a:ea typeface="Facit"/>
                <a:cs typeface="Facit"/>
                <a:sym typeface="Facit"/>
              </a:defRPr>
            </a:pPr>
            <a:r>
              <a:rPr lang="hu-HU" sz="4800" dirty="0" smtClean="0"/>
              <a:t>A GO! program</a:t>
            </a:r>
            <a:endParaRPr sz="4800" dirty="0">
              <a:solidFill>
                <a:srgbClr val="F3902C"/>
              </a:solidFill>
            </a:endParaRPr>
          </a:p>
        </p:txBody>
      </p:sp>
      <p:sp>
        <p:nvSpPr>
          <p:cNvPr id="153" name="Shape 153"/>
          <p:cNvSpPr/>
          <p:nvPr/>
        </p:nvSpPr>
        <p:spPr>
          <a:xfrm>
            <a:off x="7048492" y="4860764"/>
            <a:ext cx="4659776" cy="387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1700" spc="-21">
                <a:solidFill>
                  <a:srgbClr val="757679"/>
                </a:solidFill>
                <a:latin typeface="Facit"/>
                <a:ea typeface="Facit"/>
                <a:cs typeface="Facit"/>
                <a:sym typeface="Facit"/>
              </a:defRPr>
            </a:pPr>
            <a:endParaRPr dirty="0"/>
          </a:p>
        </p:txBody>
      </p:sp>
      <p:sp>
        <p:nvSpPr>
          <p:cNvPr id="3" name="Szövegdoboz 2"/>
          <p:cNvSpPr txBox="1"/>
          <p:nvPr/>
        </p:nvSpPr>
        <p:spPr>
          <a:xfrm>
            <a:off x="704850" y="2665291"/>
            <a:ext cx="5829300" cy="21954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hu-HU" sz="4000" b="1" i="0" u="none" strike="noStrike" cap="none" spc="0" normalizeH="0" baseline="0" dirty="0" smtClean="0">
                <a:ln>
                  <a:noFill/>
                </a:ln>
                <a:solidFill>
                  <a:srgbClr val="913F93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Motyó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hu-HU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Kórteremben, ágy mellett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hu-HU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1-3 gyerek(+ családtagok), 1-2 önkéntes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hu-HU" sz="2400" dirty="0" smtClean="0"/>
              <a:t>40-50 perc igény szerint</a:t>
            </a:r>
            <a:endParaRPr kumimoji="0" lang="hu-HU" sz="24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7" name="image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3510" y="2811043"/>
            <a:ext cx="281340" cy="45616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zövegdoboz 3"/>
          <p:cNvSpPr txBox="1"/>
          <p:nvPr/>
        </p:nvSpPr>
        <p:spPr>
          <a:xfrm>
            <a:off x="704850" y="4996195"/>
            <a:ext cx="7753350" cy="2564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hu-HU" sz="4000" b="1" dirty="0">
                <a:solidFill>
                  <a:srgbClr val="913F93"/>
                </a:solidFill>
              </a:rPr>
              <a:t>Kaszinó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hu-HU" sz="2400" dirty="0" smtClean="0"/>
              <a:t>Kórházi közösségi térben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hu-HU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Sok gyerek és családtag, 5-6 önkéntes</a:t>
            </a:r>
          </a:p>
          <a:p>
            <a:pPr algn="l"/>
            <a:r>
              <a:rPr lang="hu-HU" sz="2400" dirty="0"/>
              <a:t>Állomások különböző típusú és időtartamú játékokkal, összesen 2 órán át, mely alatt bármikor be és ki lehet lépni a </a:t>
            </a:r>
            <a:r>
              <a:rPr lang="hu-HU" sz="2400" dirty="0" smtClean="0"/>
              <a:t>játékból</a:t>
            </a:r>
            <a:endParaRPr kumimoji="0" lang="hu-HU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Neue"/>
            </a:endParaRPr>
          </a:p>
        </p:txBody>
      </p:sp>
      <p:pic>
        <p:nvPicPr>
          <p:cNvPr id="10" name="image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3510" y="5189455"/>
            <a:ext cx="281340" cy="45616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zövegdoboz 5"/>
          <p:cNvSpPr txBox="1"/>
          <p:nvPr/>
        </p:nvSpPr>
        <p:spPr>
          <a:xfrm>
            <a:off x="6938277" y="7557864"/>
            <a:ext cx="6191258" cy="18261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hu-HU" sz="4000" b="1" dirty="0">
                <a:solidFill>
                  <a:srgbClr val="913F93"/>
                </a:solidFill>
              </a:rPr>
              <a:t>Családi nap</a:t>
            </a:r>
          </a:p>
          <a:p>
            <a:pPr algn="l"/>
            <a:r>
              <a:rPr lang="hu-HU" sz="2400" dirty="0"/>
              <a:t>Külső helyszínen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hu-HU" sz="2400" dirty="0" smtClean="0"/>
              <a:t>Sok gyerek, sok családtag, sok önkéntes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hu-HU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Fél- vagy egész napos</a:t>
            </a:r>
          </a:p>
        </p:txBody>
      </p:sp>
      <p:pic>
        <p:nvPicPr>
          <p:cNvPr id="12" name="image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56937" y="7696431"/>
            <a:ext cx="281340" cy="456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277" y="2099625"/>
            <a:ext cx="5785462" cy="385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891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51"/>
          <p:cNvSpPr/>
          <p:nvPr/>
        </p:nvSpPr>
        <p:spPr>
          <a:xfrm>
            <a:off x="1584481" y="724560"/>
            <a:ext cx="8363167" cy="907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just" defTabSz="457200">
              <a:lnSpc>
                <a:spcPct val="120000"/>
              </a:lnSpc>
              <a:defRPr sz="6000" b="1" spc="-299">
                <a:solidFill>
                  <a:srgbClr val="EA3630"/>
                </a:solidFill>
                <a:latin typeface="Facit"/>
                <a:ea typeface="Facit"/>
                <a:cs typeface="Facit"/>
                <a:sym typeface="Facit"/>
              </a:defRPr>
            </a:pPr>
            <a:r>
              <a:rPr lang="hu-HU" sz="4800" dirty="0" smtClean="0"/>
              <a:t>A program számokban</a:t>
            </a:r>
            <a:endParaRPr sz="4800" dirty="0">
              <a:solidFill>
                <a:srgbClr val="F3902C"/>
              </a:solidFill>
            </a:endParaRPr>
          </a:p>
        </p:txBody>
      </p:sp>
      <p:pic>
        <p:nvPicPr>
          <p:cNvPr id="4" name="image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5263" y="2170557"/>
            <a:ext cx="424948" cy="68901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églalap 4"/>
          <p:cNvSpPr/>
          <p:nvPr/>
        </p:nvSpPr>
        <p:spPr>
          <a:xfrm>
            <a:off x="1584481" y="2231013"/>
            <a:ext cx="3967753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>
              <a:lnSpc>
                <a:spcPct val="110000"/>
              </a:lnSpc>
              <a:defRPr sz="2400" b="1" spc="-40">
                <a:solidFill>
                  <a:srgbClr val="EA3630"/>
                </a:solidFill>
                <a:latin typeface="Facit"/>
                <a:ea typeface="Facit"/>
                <a:cs typeface="Facit"/>
                <a:sym typeface="Facit"/>
              </a:defRPr>
            </a:pPr>
            <a:r>
              <a:rPr lang="hu-HU" sz="3000" dirty="0" smtClean="0"/>
              <a:t>Résztvevők 2015 óta:</a:t>
            </a:r>
            <a:endParaRPr lang="hu-HU" sz="3000" dirty="0"/>
          </a:p>
        </p:txBody>
      </p:sp>
      <p:sp>
        <p:nvSpPr>
          <p:cNvPr id="6" name="Shape 190"/>
          <p:cNvSpPr/>
          <p:nvPr/>
        </p:nvSpPr>
        <p:spPr>
          <a:xfrm>
            <a:off x="1570211" y="2970229"/>
            <a:ext cx="4944889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1700" spc="-21">
                <a:solidFill>
                  <a:srgbClr val="757679"/>
                </a:solidFill>
                <a:latin typeface="Facit"/>
                <a:ea typeface="Facit"/>
                <a:cs typeface="Facit"/>
                <a:sym typeface="Facit"/>
              </a:defRPr>
            </a:lvl1pPr>
          </a:lstStyle>
          <a:p>
            <a:r>
              <a:rPr lang="hu-HU" sz="2500" dirty="0" smtClean="0"/>
              <a:t>2015 óta:1500 + 687 (2018-ban)</a:t>
            </a:r>
            <a:endParaRPr sz="2500" dirty="0"/>
          </a:p>
        </p:txBody>
      </p:sp>
      <p:sp>
        <p:nvSpPr>
          <p:cNvPr id="7" name="Téglalap 6"/>
          <p:cNvSpPr/>
          <p:nvPr/>
        </p:nvSpPr>
        <p:spPr>
          <a:xfrm>
            <a:off x="1584481" y="3817766"/>
            <a:ext cx="2291012" cy="560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>
              <a:lnSpc>
                <a:spcPct val="110000"/>
              </a:lnSpc>
              <a:defRPr sz="2400" b="1" spc="-40">
                <a:solidFill>
                  <a:srgbClr val="EA3630"/>
                </a:solidFill>
                <a:latin typeface="Facit"/>
                <a:ea typeface="Facit"/>
                <a:cs typeface="Facit"/>
                <a:sym typeface="Facit"/>
              </a:defRPr>
            </a:pPr>
            <a:r>
              <a:rPr lang="hu-HU" sz="3000" dirty="0" smtClean="0"/>
              <a:t>Programok:</a:t>
            </a:r>
            <a:endParaRPr lang="hu-HU" sz="3000" dirty="0"/>
          </a:p>
        </p:txBody>
      </p:sp>
      <p:sp>
        <p:nvSpPr>
          <p:cNvPr id="9" name="Shape 190"/>
          <p:cNvSpPr/>
          <p:nvPr/>
        </p:nvSpPr>
        <p:spPr>
          <a:xfrm>
            <a:off x="1584481" y="4567835"/>
            <a:ext cx="4659475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1700" spc="-21">
                <a:solidFill>
                  <a:srgbClr val="757679"/>
                </a:solidFill>
                <a:latin typeface="Facit"/>
                <a:ea typeface="Facit"/>
                <a:cs typeface="Facit"/>
                <a:sym typeface="Facit"/>
              </a:defRPr>
            </a:lvl1pPr>
          </a:lstStyle>
          <a:p>
            <a:r>
              <a:rPr lang="hu-HU" sz="2500" dirty="0" smtClean="0"/>
              <a:t>2015 óta: 95 + 53 (2018-ban)</a:t>
            </a:r>
            <a:endParaRPr sz="2500" dirty="0"/>
          </a:p>
        </p:txBody>
      </p:sp>
      <p:sp>
        <p:nvSpPr>
          <p:cNvPr id="11" name="Téglalap 10"/>
          <p:cNvSpPr/>
          <p:nvPr/>
        </p:nvSpPr>
        <p:spPr>
          <a:xfrm>
            <a:off x="1570211" y="5406661"/>
            <a:ext cx="3825406" cy="560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>
              <a:lnSpc>
                <a:spcPct val="110000"/>
              </a:lnSpc>
              <a:defRPr sz="2400" b="1" spc="-40">
                <a:solidFill>
                  <a:srgbClr val="EA3630"/>
                </a:solidFill>
                <a:latin typeface="Facit"/>
                <a:ea typeface="Facit"/>
                <a:cs typeface="Facit"/>
                <a:sym typeface="Facit"/>
              </a:defRPr>
            </a:pPr>
            <a:r>
              <a:rPr lang="hu-HU" sz="3000" dirty="0" smtClean="0"/>
              <a:t>Képzett önkéntesek:</a:t>
            </a:r>
            <a:endParaRPr lang="hu-HU" sz="3000" dirty="0"/>
          </a:p>
        </p:txBody>
      </p:sp>
      <p:sp>
        <p:nvSpPr>
          <p:cNvPr id="13" name="Shape 190"/>
          <p:cNvSpPr/>
          <p:nvPr/>
        </p:nvSpPr>
        <p:spPr>
          <a:xfrm>
            <a:off x="1545756" y="6081442"/>
            <a:ext cx="4659475" cy="521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1700" spc="-21">
                <a:solidFill>
                  <a:srgbClr val="757679"/>
                </a:solidFill>
                <a:latin typeface="Facit"/>
                <a:ea typeface="Facit"/>
                <a:cs typeface="Facit"/>
                <a:sym typeface="Facit"/>
              </a:defRPr>
            </a:lvl1pPr>
          </a:lstStyle>
          <a:p>
            <a:r>
              <a:rPr lang="hu-HU" sz="2500" dirty="0" smtClean="0"/>
              <a:t>153 fő</a:t>
            </a:r>
            <a:endParaRPr sz="2500" dirty="0"/>
          </a:p>
        </p:txBody>
      </p:sp>
      <p:pic>
        <p:nvPicPr>
          <p:cNvPr id="14" name="image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9533" y="3778454"/>
            <a:ext cx="424948" cy="689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9533" y="5321429"/>
            <a:ext cx="424948" cy="689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048" y="1773693"/>
            <a:ext cx="4442249" cy="790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741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14698" y="4864"/>
            <a:ext cx="5809570" cy="9761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age1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71688" y="1831214"/>
            <a:ext cx="1306378" cy="1405998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hape 189"/>
          <p:cNvSpPr/>
          <p:nvPr/>
        </p:nvSpPr>
        <p:spPr>
          <a:xfrm>
            <a:off x="753457" y="2352980"/>
            <a:ext cx="4996589" cy="5273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u-HU" sz="2800" dirty="0" smtClean="0">
                <a:solidFill>
                  <a:srgbClr val="E20005"/>
                </a:solidFill>
                <a:latin typeface="Facit"/>
              </a:rPr>
              <a:t>Súlyosan </a:t>
            </a:r>
            <a:r>
              <a:rPr lang="hu-HU" sz="2800" dirty="0">
                <a:solidFill>
                  <a:srgbClr val="E20005"/>
                </a:solidFill>
                <a:latin typeface="Facit"/>
              </a:rPr>
              <a:t>beteg gyerekeknek és családjuknak nyújtunk sorsfordító élményeket, erőt, eszközöket az élethez, a gyógyuláshoz. Mindezt ingyen</a:t>
            </a:r>
            <a:r>
              <a:rPr lang="hu-HU" sz="2800" dirty="0" smtClean="0">
                <a:solidFill>
                  <a:srgbClr val="E20005"/>
                </a:solidFill>
                <a:latin typeface="Faci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hu-HU" sz="2800" dirty="0" smtClean="0">
                <a:solidFill>
                  <a:srgbClr val="E20005"/>
                </a:solidFill>
                <a:latin typeface="Facit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hu-HU" sz="2800" dirty="0" smtClean="0">
                <a:solidFill>
                  <a:srgbClr val="E20005"/>
                </a:solidFill>
                <a:latin typeface="Facit"/>
              </a:rPr>
              <a:t>Hisszük</a:t>
            </a:r>
            <a:r>
              <a:rPr lang="hu-HU" sz="2800" dirty="0">
                <a:solidFill>
                  <a:srgbClr val="E20005"/>
                </a:solidFill>
                <a:latin typeface="Facit"/>
              </a:rPr>
              <a:t>, hogy a felhők fölött mindig süt a nap.</a:t>
            </a:r>
          </a:p>
        </p:txBody>
      </p:sp>
      <p:sp>
        <p:nvSpPr>
          <p:cNvPr id="194" name="Shape 194"/>
          <p:cNvSpPr/>
          <p:nvPr/>
        </p:nvSpPr>
        <p:spPr>
          <a:xfrm>
            <a:off x="1591399" y="626324"/>
            <a:ext cx="4734666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/>
            <a:r>
              <a:rPr lang="hu-HU" b="1" dirty="0" smtClean="0">
                <a:solidFill>
                  <a:srgbClr val="F07D00"/>
                </a:solidFill>
                <a:latin typeface="Facit"/>
              </a:rPr>
              <a:t>Bátorságot adunk, életeket változtatunk</a:t>
            </a:r>
            <a:endParaRPr lang="hu-HU" b="1" dirty="0">
              <a:solidFill>
                <a:srgbClr val="F07D00"/>
              </a:solidFill>
              <a:latin typeface="Facit"/>
            </a:endParaRPr>
          </a:p>
        </p:txBody>
      </p:sp>
      <p:pic>
        <p:nvPicPr>
          <p:cNvPr id="195" name="BT_logo_napocskaban_YTr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8703" y="2715446"/>
            <a:ext cx="12618726" cy="70980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021569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4" t="196"/>
          <a:stretch/>
        </p:blipFill>
        <p:spPr>
          <a:xfrm>
            <a:off x="0" y="-133351"/>
            <a:ext cx="12985750" cy="9734551"/>
          </a:xfrm>
          <a:prstGeom prst="rect">
            <a:avLst/>
          </a:prstGeom>
        </p:spPr>
      </p:pic>
      <p:pic>
        <p:nvPicPr>
          <p:cNvPr id="3" name="4.png"/>
          <p:cNvPicPr>
            <a:picLocks noChangeAspect="1"/>
          </p:cNvPicPr>
          <p:nvPr/>
        </p:nvPicPr>
        <p:blipFill>
          <a:blip r:embed="rId3">
            <a:biLevel thresh="50000"/>
            <a:extLst/>
          </a:blip>
          <a:stretch>
            <a:fillRect/>
          </a:stretch>
        </p:blipFill>
        <p:spPr>
          <a:xfrm>
            <a:off x="4189597" y="-1403770"/>
            <a:ext cx="10234537" cy="7675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1" r="44018"/>
          <a:stretch/>
        </p:blipFill>
        <p:spPr>
          <a:xfrm rot="3740837">
            <a:off x="6685973" y="-22323"/>
            <a:ext cx="1134329" cy="2666238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6767021" y="1310796"/>
            <a:ext cx="52607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800" b="1" dirty="0">
                <a:solidFill>
                  <a:srgbClr val="E20005"/>
                </a:solidFill>
                <a:latin typeface="Facit"/>
              </a:rPr>
              <a:t>„A Bátor Tábor egy életmegmentő, feltöltő, boldogság tábor, ami mindent 	megváltoztathat.”</a:t>
            </a:r>
            <a:r>
              <a:rPr lang="hu-HU" sz="2800" dirty="0">
                <a:solidFill>
                  <a:srgbClr val="E20005"/>
                </a:solidFill>
                <a:latin typeface="Facit"/>
              </a:rPr>
              <a:t> </a:t>
            </a:r>
            <a:endParaRPr lang="hu-HU" sz="2800" dirty="0" smtClean="0">
              <a:solidFill>
                <a:srgbClr val="E20005"/>
              </a:solidFill>
              <a:latin typeface="Facit"/>
            </a:endParaRPr>
          </a:p>
          <a:p>
            <a:pPr algn="just"/>
            <a:r>
              <a:rPr lang="hu-HU" sz="2800" dirty="0" smtClean="0">
                <a:solidFill>
                  <a:srgbClr val="E20005"/>
                </a:solidFill>
                <a:latin typeface="Facit"/>
              </a:rPr>
              <a:t>- egy </a:t>
            </a:r>
            <a:r>
              <a:rPr lang="hu-HU" sz="2800" dirty="0">
                <a:solidFill>
                  <a:srgbClr val="E20005"/>
                </a:solidFill>
                <a:latin typeface="Facit"/>
              </a:rPr>
              <a:t>táborozó</a:t>
            </a:r>
          </a:p>
        </p:txBody>
      </p:sp>
    </p:spTree>
    <p:extLst>
      <p:ext uri="{BB962C8B-B14F-4D97-AF65-F5344CB8AC3E}">
        <p14:creationId xmlns:p14="http://schemas.microsoft.com/office/powerpoint/2010/main" val="11328319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422400" y="869444"/>
            <a:ext cx="8616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hu-HU" dirty="0">
                <a:solidFill>
                  <a:srgbClr val="F07D00"/>
                </a:solidFill>
                <a:latin typeface="Facit"/>
              </a:rPr>
              <a:t>Önkéntesség a Bátor Táborban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5279003"/>
            <a:ext cx="6267450" cy="4178301"/>
          </a:xfrm>
          <a:prstGeom prst="rect">
            <a:avLst/>
          </a:prstGeom>
        </p:spPr>
      </p:pic>
      <p:pic>
        <p:nvPicPr>
          <p:cNvPr id="6" name="image1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83476" y="2110190"/>
            <a:ext cx="194096" cy="314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1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04992" y="3336976"/>
            <a:ext cx="194096" cy="314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1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83476" y="2729421"/>
            <a:ext cx="194096" cy="314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1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83476" y="3902220"/>
            <a:ext cx="194096" cy="314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7.png"/>
          <p:cNvPicPr>
            <a:picLocks noChangeAspect="1"/>
          </p:cNvPicPr>
          <p:nvPr/>
        </p:nvPicPr>
        <p:blipFill rotWithShape="1">
          <a:blip r:embed="rId4">
            <a:extLst/>
          </a:blip>
          <a:srcRect t="18024" b="18985"/>
          <a:stretch/>
        </p:blipFill>
        <p:spPr>
          <a:xfrm>
            <a:off x="1905000" y="4563762"/>
            <a:ext cx="9199352" cy="581146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églalap 2"/>
          <p:cNvSpPr/>
          <p:nvPr/>
        </p:nvSpPr>
        <p:spPr>
          <a:xfrm>
            <a:off x="2457450" y="1820297"/>
            <a:ext cx="100079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hu-HU" sz="2800" dirty="0" smtClean="0">
                <a:solidFill>
                  <a:srgbClr val="757679"/>
                </a:solidFill>
                <a:latin typeface="Facit"/>
              </a:rPr>
              <a:t>Előfeltétel: betöltött 20. életév</a:t>
            </a:r>
          </a:p>
          <a:p>
            <a:pPr algn="l">
              <a:lnSpc>
                <a:spcPct val="150000"/>
              </a:lnSpc>
            </a:pPr>
            <a:r>
              <a:rPr lang="hu-HU" sz="2800" dirty="0" smtClean="0">
                <a:solidFill>
                  <a:srgbClr val="757679"/>
                </a:solidFill>
                <a:latin typeface="Facit"/>
              </a:rPr>
              <a:t>A jelentkezés a nyári turnusokra januárban kezdődik</a:t>
            </a:r>
          </a:p>
          <a:p>
            <a:pPr algn="l">
              <a:lnSpc>
                <a:spcPct val="150000"/>
              </a:lnSpc>
            </a:pPr>
            <a:r>
              <a:rPr lang="hu-HU" sz="2800" dirty="0" smtClean="0">
                <a:solidFill>
                  <a:srgbClr val="757679"/>
                </a:solidFill>
                <a:latin typeface="Facit"/>
              </a:rPr>
              <a:t>Kiválasztási interjúk, képzési hétvégék</a:t>
            </a:r>
            <a:endParaRPr lang="hu-HU" sz="2800" dirty="0">
              <a:solidFill>
                <a:srgbClr val="757679"/>
              </a:solidFill>
              <a:latin typeface="Facit"/>
            </a:endParaRPr>
          </a:p>
          <a:p>
            <a:pPr algn="l">
              <a:lnSpc>
                <a:spcPct val="150000"/>
              </a:lnSpc>
            </a:pPr>
            <a:r>
              <a:rPr lang="hu-HU" sz="2800" dirty="0" smtClean="0">
                <a:solidFill>
                  <a:srgbClr val="757679"/>
                </a:solidFill>
                <a:latin typeface="Facit"/>
              </a:rPr>
              <a:t>Turnusban: </a:t>
            </a:r>
            <a:r>
              <a:rPr lang="hu-HU" sz="2800" dirty="0">
                <a:solidFill>
                  <a:srgbClr val="757679"/>
                </a:solidFill>
                <a:latin typeface="Facit"/>
              </a:rPr>
              <a:t>f</a:t>
            </a:r>
            <a:r>
              <a:rPr lang="hu-HU" sz="2800" dirty="0" smtClean="0">
                <a:solidFill>
                  <a:srgbClr val="757679"/>
                </a:solidFill>
                <a:latin typeface="Facit"/>
              </a:rPr>
              <a:t>elkészítő </a:t>
            </a:r>
            <a:r>
              <a:rPr lang="hu-HU" sz="2800" dirty="0">
                <a:solidFill>
                  <a:srgbClr val="757679"/>
                </a:solidFill>
                <a:latin typeface="Facit"/>
              </a:rPr>
              <a:t>és lezáró napok</a:t>
            </a:r>
          </a:p>
        </p:txBody>
      </p:sp>
    </p:spTree>
    <p:extLst>
      <p:ext uri="{BB962C8B-B14F-4D97-AF65-F5344CB8AC3E}">
        <p14:creationId xmlns:p14="http://schemas.microsoft.com/office/powerpoint/2010/main" val="1398476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104" name="Google Shape;10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3571741" y="5586567"/>
            <a:ext cx="20789362" cy="937868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05;p15"/>
          <p:cNvSpPr/>
          <p:nvPr/>
        </p:nvSpPr>
        <p:spPr>
          <a:xfrm>
            <a:off x="3744122" y="7969267"/>
            <a:ext cx="9059194" cy="1261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249" tIns="72249" rIns="72249" bIns="72249" anchor="ctr" anchorCtr="0">
            <a:noAutofit/>
          </a:bodyPr>
          <a:lstStyle/>
          <a:p>
            <a:pPr>
              <a:lnSpc>
                <a:spcPct val="120000"/>
              </a:lnSpc>
              <a:buClr>
                <a:srgbClr val="EA3630"/>
              </a:buClr>
              <a:buSzPts val="10000"/>
            </a:pPr>
            <a:r>
              <a:rPr lang="hu-HU" sz="2844" b="1" dirty="0">
                <a:solidFill>
                  <a:srgbClr val="F3902C"/>
                </a:solidFill>
                <a:latin typeface="Arial"/>
                <a:ea typeface="Arial"/>
                <a:cs typeface="Arial"/>
                <a:sym typeface="Arial"/>
              </a:rPr>
              <a:t>Soha ne kételkedj abban, hogy egy kis csoport gondolkodó, céltudatos, elkötelezett ember </a:t>
            </a:r>
            <a:r>
              <a:rPr lang="hu-HU" sz="2844" b="1" dirty="0">
                <a:solidFill>
                  <a:srgbClr val="EA3630"/>
                </a:solidFill>
                <a:latin typeface="Arial"/>
                <a:ea typeface="Arial"/>
                <a:cs typeface="Arial"/>
                <a:sym typeface="Arial"/>
              </a:rPr>
              <a:t>képes megváltoztatni</a:t>
            </a:r>
            <a:r>
              <a:rPr lang="hu-HU" sz="2844" b="1" dirty="0">
                <a:solidFill>
                  <a:srgbClr val="F3902C"/>
                </a:solidFill>
                <a:latin typeface="Arial"/>
                <a:ea typeface="Arial"/>
                <a:cs typeface="Arial"/>
                <a:sym typeface="Arial"/>
              </a:rPr>
              <a:t> az egész világ történelmét. Valójában ez mindig is így történt.</a:t>
            </a:r>
          </a:p>
          <a:p>
            <a:pPr algn="r">
              <a:lnSpc>
                <a:spcPct val="120000"/>
              </a:lnSpc>
              <a:buClr>
                <a:srgbClr val="EA3630"/>
              </a:buClr>
              <a:buSzPts val="10000"/>
            </a:pPr>
            <a:r>
              <a:rPr lang="hu-HU" sz="1991" b="1" dirty="0">
                <a:solidFill>
                  <a:srgbClr val="EA3630"/>
                </a:solidFill>
                <a:latin typeface="Arial"/>
                <a:cs typeface="Arial"/>
                <a:sym typeface="Arial"/>
              </a:rPr>
              <a:t>Margaret </a:t>
            </a:r>
            <a:r>
              <a:rPr lang="hu-HU" sz="1991" b="1" dirty="0" err="1">
                <a:solidFill>
                  <a:srgbClr val="EA3630"/>
                </a:solidFill>
                <a:latin typeface="Arial"/>
                <a:cs typeface="Arial"/>
                <a:sym typeface="Arial"/>
              </a:rPr>
              <a:t>Mead</a:t>
            </a:r>
            <a:endParaRPr sz="711" dirty="0">
              <a:solidFill>
                <a:srgbClr val="F3902C"/>
              </a:solidFill>
            </a:endParaRPr>
          </a:p>
        </p:txBody>
      </p:sp>
      <p:pic>
        <p:nvPicPr>
          <p:cNvPr id="10" name="Google Shape;58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891793" y="360423"/>
            <a:ext cx="5345099" cy="534509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05;p15"/>
          <p:cNvSpPr/>
          <p:nvPr/>
        </p:nvSpPr>
        <p:spPr>
          <a:xfrm>
            <a:off x="1494158" y="8934124"/>
            <a:ext cx="2483164" cy="1261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249" tIns="72249" rIns="72249" bIns="72249" anchor="ctr" anchorCtr="0">
            <a:noAutofit/>
          </a:bodyPr>
          <a:lstStyle/>
          <a:p>
            <a:pPr algn="r">
              <a:lnSpc>
                <a:spcPct val="120000"/>
              </a:lnSpc>
              <a:buClr>
                <a:srgbClr val="EA3630"/>
              </a:buClr>
              <a:buSzPts val="10000"/>
            </a:pPr>
            <a:r>
              <a:rPr lang="hu-HU" sz="711" dirty="0">
                <a:solidFill>
                  <a:srgbClr val="F3902C"/>
                </a:solidFill>
              </a:rPr>
              <a:t>ˇ</a:t>
            </a:r>
            <a:r>
              <a:rPr lang="hu-HU" sz="40817" dirty="0">
                <a:solidFill>
                  <a:srgbClr val="F3902C"/>
                </a:solidFill>
              </a:rPr>
              <a:t>”</a:t>
            </a:r>
            <a:endParaRPr sz="711" dirty="0">
              <a:solidFill>
                <a:srgbClr val="F3902C"/>
              </a:solidFill>
            </a:endParaRPr>
          </a:p>
        </p:txBody>
      </p:sp>
      <p:pic>
        <p:nvPicPr>
          <p:cNvPr id="13" name="Google Shape;58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58116" y="1110112"/>
            <a:ext cx="2802675" cy="2802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277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/>
        </p:nvSpPr>
        <p:spPr>
          <a:xfrm>
            <a:off x="2552746" y="2244648"/>
            <a:ext cx="7823108" cy="4349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120000"/>
              </a:lnSpc>
              <a:defRPr sz="11000" b="1" spc="-770">
                <a:solidFill>
                  <a:srgbClr val="F8B323"/>
                </a:solidFill>
                <a:latin typeface="Facit"/>
                <a:ea typeface="Facit"/>
                <a:cs typeface="Facit"/>
                <a:sym typeface="Facit"/>
              </a:defRPr>
            </a:pPr>
            <a:r>
              <a:rPr sz="11500" dirty="0" err="1" smtClean="0"/>
              <a:t>Kö</a:t>
            </a:r>
            <a:r>
              <a:rPr sz="11500" dirty="0" err="1" smtClean="0">
                <a:solidFill>
                  <a:srgbClr val="EA3630"/>
                </a:solidFill>
              </a:rPr>
              <a:t>szön</a:t>
            </a:r>
            <a:r>
              <a:rPr lang="hu-HU" sz="11500" dirty="0" err="1" smtClean="0">
                <a:solidFill>
                  <a:srgbClr val="F3902C"/>
                </a:solidFill>
              </a:rPr>
              <a:t>öm</a:t>
            </a:r>
            <a:endParaRPr lang="hu-HU" sz="11500" dirty="0" smtClean="0">
              <a:solidFill>
                <a:srgbClr val="F3902C"/>
              </a:solidFill>
            </a:endParaRPr>
          </a:p>
          <a:p>
            <a:pPr defTabSz="457200">
              <a:lnSpc>
                <a:spcPct val="120000"/>
              </a:lnSpc>
              <a:defRPr sz="11000" b="1" spc="-770">
                <a:solidFill>
                  <a:srgbClr val="F8B323"/>
                </a:solidFill>
                <a:latin typeface="Facit"/>
                <a:ea typeface="Facit"/>
                <a:cs typeface="Facit"/>
                <a:sym typeface="Facit"/>
              </a:defRPr>
            </a:pPr>
            <a:r>
              <a:rPr lang="hu-HU" sz="11500" spc="-839" dirty="0" smtClean="0">
                <a:solidFill>
                  <a:srgbClr val="F6A500"/>
                </a:solidFill>
              </a:rPr>
              <a:t>a</a:t>
            </a:r>
            <a:r>
              <a:rPr lang="hu-HU" sz="11500" spc="-839" dirty="0" smtClean="0">
                <a:solidFill>
                  <a:srgbClr val="E20005"/>
                </a:solidFill>
              </a:rPr>
              <a:t> fi</a:t>
            </a:r>
            <a:r>
              <a:rPr lang="hu-HU" sz="11500" spc="-839" dirty="0" smtClean="0">
                <a:solidFill>
                  <a:srgbClr val="F07D00"/>
                </a:solidFill>
              </a:rPr>
              <a:t>gyel</a:t>
            </a:r>
            <a:r>
              <a:rPr lang="hu-HU" sz="11500" spc="-839" dirty="0" smtClean="0">
                <a:solidFill>
                  <a:srgbClr val="F6A500"/>
                </a:solidFill>
              </a:rPr>
              <a:t>met</a:t>
            </a:r>
            <a:r>
              <a:rPr sz="11500" spc="-839" dirty="0" smtClean="0">
                <a:solidFill>
                  <a:srgbClr val="E20005"/>
                </a:solidFill>
              </a:rPr>
              <a:t>!</a:t>
            </a:r>
            <a:r>
              <a:rPr sz="11500" spc="-839" dirty="0" smtClean="0">
                <a:solidFill>
                  <a:srgbClr val="F3902C"/>
                </a:solidFill>
              </a:rPr>
              <a:t> </a:t>
            </a:r>
            <a:endParaRPr sz="11500" spc="-839" dirty="0">
              <a:solidFill>
                <a:srgbClr val="F3902C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751" y="6000750"/>
            <a:ext cx="5097573" cy="346709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8014">
            <a:off x="7079337" y="1845759"/>
            <a:ext cx="5994400" cy="280626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224" y="476249"/>
            <a:ext cx="6822728" cy="89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424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" y="2017105"/>
            <a:ext cx="13003895" cy="773649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045027" y="806517"/>
            <a:ext cx="8651423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hu-HU" sz="3600" b="1" i="0" u="none" strike="noStrike" cap="none" spc="0" normalizeH="0" baseline="0" dirty="0" smtClean="0">
                <a:ln>
                  <a:noFill/>
                </a:ln>
                <a:solidFill>
                  <a:srgbClr val="F6A5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Valódi sikereink nem számokban mérhetők, de…</a:t>
            </a:r>
            <a:endParaRPr kumimoji="0" lang="hu-HU" sz="3600" b="1" i="0" u="none" strike="noStrike" cap="none" spc="0" normalizeH="0" baseline="0" dirty="0">
              <a:ln>
                <a:noFill/>
              </a:ln>
              <a:solidFill>
                <a:srgbClr val="F6A5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124911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9"/>
          <p:cNvSpPr/>
          <p:nvPr/>
        </p:nvSpPr>
        <p:spPr>
          <a:xfrm>
            <a:off x="925776" y="2369001"/>
            <a:ext cx="11689542" cy="4660099"/>
          </a:xfrm>
          <a:custGeom>
            <a:avLst/>
            <a:gdLst/>
            <a:ahLst/>
            <a:cxnLst/>
            <a:rect l="l" t="t" r="r" b="b"/>
            <a:pathLst>
              <a:path w="285738" h="108919" extrusionOk="0">
                <a:moveTo>
                  <a:pt x="215694" y="1"/>
                </a:moveTo>
                <a:cubicBezTo>
                  <a:pt x="215454" y="1"/>
                  <a:pt x="215214" y="30"/>
                  <a:pt x="214979" y="87"/>
                </a:cubicBezTo>
                <a:cubicBezTo>
                  <a:pt x="214165" y="294"/>
                  <a:pt x="213330" y="314"/>
                  <a:pt x="212496" y="348"/>
                </a:cubicBezTo>
                <a:cubicBezTo>
                  <a:pt x="210393" y="428"/>
                  <a:pt x="208283" y="581"/>
                  <a:pt x="206247" y="1182"/>
                </a:cubicBezTo>
                <a:cubicBezTo>
                  <a:pt x="206128" y="1222"/>
                  <a:pt x="206005" y="1243"/>
                  <a:pt x="205881" y="1243"/>
                </a:cubicBezTo>
                <a:cubicBezTo>
                  <a:pt x="205838" y="1243"/>
                  <a:pt x="205796" y="1241"/>
                  <a:pt x="205753" y="1236"/>
                </a:cubicBezTo>
                <a:cubicBezTo>
                  <a:pt x="205617" y="1218"/>
                  <a:pt x="205483" y="1210"/>
                  <a:pt x="205349" y="1210"/>
                </a:cubicBezTo>
                <a:cubicBezTo>
                  <a:pt x="204874" y="1210"/>
                  <a:pt x="204413" y="1311"/>
                  <a:pt x="203944" y="1436"/>
                </a:cubicBezTo>
                <a:cubicBezTo>
                  <a:pt x="203196" y="1636"/>
                  <a:pt x="202422" y="1750"/>
                  <a:pt x="201674" y="1963"/>
                </a:cubicBezTo>
                <a:cubicBezTo>
                  <a:pt x="200713" y="2230"/>
                  <a:pt x="199685" y="2244"/>
                  <a:pt x="198770" y="2678"/>
                </a:cubicBezTo>
                <a:cubicBezTo>
                  <a:pt x="198447" y="2830"/>
                  <a:pt x="198127" y="2924"/>
                  <a:pt x="197785" y="2924"/>
                </a:cubicBezTo>
                <a:cubicBezTo>
                  <a:pt x="197661" y="2924"/>
                  <a:pt x="197533" y="2911"/>
                  <a:pt x="197402" y="2885"/>
                </a:cubicBezTo>
                <a:cubicBezTo>
                  <a:pt x="197310" y="2866"/>
                  <a:pt x="197218" y="2857"/>
                  <a:pt x="197125" y="2857"/>
                </a:cubicBezTo>
                <a:cubicBezTo>
                  <a:pt x="196859" y="2857"/>
                  <a:pt x="196589" y="2926"/>
                  <a:pt x="196327" y="3005"/>
                </a:cubicBezTo>
                <a:cubicBezTo>
                  <a:pt x="195773" y="3165"/>
                  <a:pt x="195219" y="3365"/>
                  <a:pt x="194644" y="3479"/>
                </a:cubicBezTo>
                <a:cubicBezTo>
                  <a:pt x="193089" y="3786"/>
                  <a:pt x="192181" y="5134"/>
                  <a:pt x="190832" y="5775"/>
                </a:cubicBezTo>
                <a:cubicBezTo>
                  <a:pt x="190806" y="5789"/>
                  <a:pt x="190786" y="5815"/>
                  <a:pt x="190779" y="5835"/>
                </a:cubicBezTo>
                <a:cubicBezTo>
                  <a:pt x="190372" y="6763"/>
                  <a:pt x="189424" y="7264"/>
                  <a:pt x="189003" y="8212"/>
                </a:cubicBezTo>
                <a:cubicBezTo>
                  <a:pt x="188583" y="9140"/>
                  <a:pt x="187681" y="9768"/>
                  <a:pt x="187067" y="10589"/>
                </a:cubicBezTo>
                <a:cubicBezTo>
                  <a:pt x="186900" y="10816"/>
                  <a:pt x="186640" y="10963"/>
                  <a:pt x="186360" y="10989"/>
                </a:cubicBezTo>
                <a:cubicBezTo>
                  <a:pt x="185713" y="11077"/>
                  <a:pt x="185076" y="11205"/>
                  <a:pt x="184413" y="11205"/>
                </a:cubicBezTo>
                <a:cubicBezTo>
                  <a:pt x="184317" y="11205"/>
                  <a:pt x="184221" y="11202"/>
                  <a:pt x="184123" y="11196"/>
                </a:cubicBezTo>
                <a:cubicBezTo>
                  <a:pt x="183794" y="11174"/>
                  <a:pt x="183465" y="11160"/>
                  <a:pt x="183136" y="11160"/>
                </a:cubicBezTo>
                <a:cubicBezTo>
                  <a:pt x="182468" y="11160"/>
                  <a:pt x="181801" y="11218"/>
                  <a:pt x="181139" y="11383"/>
                </a:cubicBezTo>
                <a:cubicBezTo>
                  <a:pt x="180644" y="11507"/>
                  <a:pt x="180142" y="11626"/>
                  <a:pt x="179635" y="11626"/>
                </a:cubicBezTo>
                <a:cubicBezTo>
                  <a:pt x="179295" y="11626"/>
                  <a:pt x="178952" y="11572"/>
                  <a:pt x="178609" y="11430"/>
                </a:cubicBezTo>
                <a:cubicBezTo>
                  <a:pt x="178484" y="11381"/>
                  <a:pt x="178342" y="11366"/>
                  <a:pt x="178197" y="11366"/>
                </a:cubicBezTo>
                <a:cubicBezTo>
                  <a:pt x="178087" y="11366"/>
                  <a:pt x="177975" y="11374"/>
                  <a:pt x="177868" y="11383"/>
                </a:cubicBezTo>
                <a:cubicBezTo>
                  <a:pt x="176346" y="11510"/>
                  <a:pt x="174824" y="11623"/>
                  <a:pt x="173301" y="11744"/>
                </a:cubicBezTo>
                <a:cubicBezTo>
                  <a:pt x="171285" y="11904"/>
                  <a:pt x="169276" y="12218"/>
                  <a:pt x="167266" y="12465"/>
                </a:cubicBezTo>
                <a:cubicBezTo>
                  <a:pt x="166766" y="12525"/>
                  <a:pt x="166252" y="12551"/>
                  <a:pt x="165791" y="12718"/>
                </a:cubicBezTo>
                <a:cubicBezTo>
                  <a:pt x="164970" y="13019"/>
                  <a:pt x="164115" y="13106"/>
                  <a:pt x="163268" y="13239"/>
                </a:cubicBezTo>
                <a:cubicBezTo>
                  <a:pt x="162827" y="13312"/>
                  <a:pt x="162380" y="13366"/>
                  <a:pt x="161972" y="13559"/>
                </a:cubicBezTo>
                <a:cubicBezTo>
                  <a:pt x="161358" y="13840"/>
                  <a:pt x="160704" y="13940"/>
                  <a:pt x="160036" y="14007"/>
                </a:cubicBezTo>
                <a:cubicBezTo>
                  <a:pt x="159135" y="14100"/>
                  <a:pt x="158287" y="14334"/>
                  <a:pt x="157540" y="14861"/>
                </a:cubicBezTo>
                <a:cubicBezTo>
                  <a:pt x="157333" y="15008"/>
                  <a:pt x="157106" y="15115"/>
                  <a:pt x="156859" y="15175"/>
                </a:cubicBezTo>
                <a:cubicBezTo>
                  <a:pt x="155957" y="15349"/>
                  <a:pt x="155056" y="15522"/>
                  <a:pt x="154162" y="15696"/>
                </a:cubicBezTo>
                <a:cubicBezTo>
                  <a:pt x="152713" y="15976"/>
                  <a:pt x="151237" y="16036"/>
                  <a:pt x="149782" y="16297"/>
                </a:cubicBezTo>
                <a:cubicBezTo>
                  <a:pt x="148774" y="16477"/>
                  <a:pt x="147779" y="16737"/>
                  <a:pt x="146765" y="16877"/>
                </a:cubicBezTo>
                <a:cubicBezTo>
                  <a:pt x="143620" y="17291"/>
                  <a:pt x="140496" y="17785"/>
                  <a:pt x="137485" y="18833"/>
                </a:cubicBezTo>
                <a:cubicBezTo>
                  <a:pt x="137245" y="18914"/>
                  <a:pt x="136971" y="18980"/>
                  <a:pt x="136851" y="19207"/>
                </a:cubicBezTo>
                <a:cubicBezTo>
                  <a:pt x="136600" y="19661"/>
                  <a:pt x="136224" y="19740"/>
                  <a:pt x="135816" y="19740"/>
                </a:cubicBezTo>
                <a:cubicBezTo>
                  <a:pt x="135702" y="19740"/>
                  <a:pt x="135586" y="19734"/>
                  <a:pt x="135469" y="19728"/>
                </a:cubicBezTo>
                <a:cubicBezTo>
                  <a:pt x="134648" y="19695"/>
                  <a:pt x="134628" y="19675"/>
                  <a:pt x="134601" y="18880"/>
                </a:cubicBezTo>
                <a:cubicBezTo>
                  <a:pt x="134588" y="18573"/>
                  <a:pt x="134568" y="18266"/>
                  <a:pt x="134654" y="17966"/>
                </a:cubicBezTo>
                <a:cubicBezTo>
                  <a:pt x="134748" y="17672"/>
                  <a:pt x="134688" y="17411"/>
                  <a:pt x="134448" y="17218"/>
                </a:cubicBezTo>
                <a:cubicBezTo>
                  <a:pt x="134174" y="16998"/>
                  <a:pt x="134067" y="16757"/>
                  <a:pt x="134241" y="16423"/>
                </a:cubicBezTo>
                <a:cubicBezTo>
                  <a:pt x="134434" y="16036"/>
                  <a:pt x="134261" y="15803"/>
                  <a:pt x="133900" y="15636"/>
                </a:cubicBezTo>
                <a:cubicBezTo>
                  <a:pt x="133593" y="15496"/>
                  <a:pt x="133273" y="15395"/>
                  <a:pt x="132945" y="15349"/>
                </a:cubicBezTo>
                <a:cubicBezTo>
                  <a:pt x="132171" y="15248"/>
                  <a:pt x="131417" y="15015"/>
                  <a:pt x="130722" y="14668"/>
                </a:cubicBezTo>
                <a:cubicBezTo>
                  <a:pt x="130148" y="14367"/>
                  <a:pt x="130028" y="14054"/>
                  <a:pt x="130315" y="13620"/>
                </a:cubicBezTo>
                <a:cubicBezTo>
                  <a:pt x="130522" y="13312"/>
                  <a:pt x="130656" y="13039"/>
                  <a:pt x="130402" y="12718"/>
                </a:cubicBezTo>
                <a:cubicBezTo>
                  <a:pt x="130232" y="12500"/>
                  <a:pt x="130012" y="12422"/>
                  <a:pt x="129771" y="12422"/>
                </a:cubicBezTo>
                <a:cubicBezTo>
                  <a:pt x="129681" y="12422"/>
                  <a:pt x="129588" y="12433"/>
                  <a:pt x="129494" y="12451"/>
                </a:cubicBezTo>
                <a:cubicBezTo>
                  <a:pt x="129167" y="12518"/>
                  <a:pt x="128846" y="12632"/>
                  <a:pt x="128519" y="12665"/>
                </a:cubicBezTo>
                <a:cubicBezTo>
                  <a:pt x="127932" y="12718"/>
                  <a:pt x="127358" y="12758"/>
                  <a:pt x="126864" y="13139"/>
                </a:cubicBezTo>
                <a:cubicBezTo>
                  <a:pt x="126786" y="13199"/>
                  <a:pt x="126714" y="13224"/>
                  <a:pt x="126646" y="13224"/>
                </a:cubicBezTo>
                <a:cubicBezTo>
                  <a:pt x="126510" y="13224"/>
                  <a:pt x="126394" y="13121"/>
                  <a:pt x="126296" y="12992"/>
                </a:cubicBezTo>
                <a:cubicBezTo>
                  <a:pt x="126183" y="12832"/>
                  <a:pt x="126156" y="12645"/>
                  <a:pt x="126149" y="12445"/>
                </a:cubicBezTo>
                <a:cubicBezTo>
                  <a:pt x="126140" y="12075"/>
                  <a:pt x="126091" y="11939"/>
                  <a:pt x="125879" y="11939"/>
                </a:cubicBezTo>
                <a:cubicBezTo>
                  <a:pt x="125800" y="11939"/>
                  <a:pt x="125699" y="11958"/>
                  <a:pt x="125569" y="11991"/>
                </a:cubicBezTo>
                <a:cubicBezTo>
                  <a:pt x="125287" y="12055"/>
                  <a:pt x="125026" y="12207"/>
                  <a:pt x="124728" y="12207"/>
                </a:cubicBezTo>
                <a:cubicBezTo>
                  <a:pt x="124686" y="12207"/>
                  <a:pt x="124644" y="12204"/>
                  <a:pt x="124600" y="12198"/>
                </a:cubicBezTo>
                <a:cubicBezTo>
                  <a:pt x="124280" y="12147"/>
                  <a:pt x="123964" y="12119"/>
                  <a:pt x="123653" y="12119"/>
                </a:cubicBezTo>
                <a:cubicBezTo>
                  <a:pt x="122902" y="12119"/>
                  <a:pt x="122178" y="12282"/>
                  <a:pt x="121469" y="12678"/>
                </a:cubicBezTo>
                <a:cubicBezTo>
                  <a:pt x="121042" y="12919"/>
                  <a:pt x="120528" y="12999"/>
                  <a:pt x="120041" y="13126"/>
                </a:cubicBezTo>
                <a:cubicBezTo>
                  <a:pt x="119902" y="13164"/>
                  <a:pt x="119750" y="13203"/>
                  <a:pt x="119605" y="13203"/>
                </a:cubicBezTo>
                <a:cubicBezTo>
                  <a:pt x="119499" y="13203"/>
                  <a:pt x="119397" y="13182"/>
                  <a:pt x="119306" y="13126"/>
                </a:cubicBezTo>
                <a:cubicBezTo>
                  <a:pt x="119082" y="12980"/>
                  <a:pt x="118861" y="12928"/>
                  <a:pt x="118640" y="12928"/>
                </a:cubicBezTo>
                <a:cubicBezTo>
                  <a:pt x="118356" y="12928"/>
                  <a:pt x="118074" y="13013"/>
                  <a:pt x="117784" y="13092"/>
                </a:cubicBezTo>
                <a:cubicBezTo>
                  <a:pt x="116903" y="13326"/>
                  <a:pt x="115989" y="13466"/>
                  <a:pt x="115127" y="13800"/>
                </a:cubicBezTo>
                <a:cubicBezTo>
                  <a:pt x="114880" y="13893"/>
                  <a:pt x="114580" y="13893"/>
                  <a:pt x="114306" y="13893"/>
                </a:cubicBezTo>
                <a:cubicBezTo>
                  <a:pt x="114143" y="13893"/>
                  <a:pt x="113981" y="13892"/>
                  <a:pt x="113821" y="13892"/>
                </a:cubicBezTo>
                <a:cubicBezTo>
                  <a:pt x="113066" y="13892"/>
                  <a:pt x="112340" y="13924"/>
                  <a:pt x="111569" y="14287"/>
                </a:cubicBezTo>
                <a:cubicBezTo>
                  <a:pt x="110634" y="14728"/>
                  <a:pt x="109907" y="15262"/>
                  <a:pt x="109393" y="16103"/>
                </a:cubicBezTo>
                <a:cubicBezTo>
                  <a:pt x="109192" y="16437"/>
                  <a:pt x="108959" y="16664"/>
                  <a:pt x="108572" y="16744"/>
                </a:cubicBezTo>
                <a:cubicBezTo>
                  <a:pt x="108224" y="16824"/>
                  <a:pt x="107877" y="16951"/>
                  <a:pt x="107517" y="16991"/>
                </a:cubicBezTo>
                <a:cubicBezTo>
                  <a:pt x="105968" y="17131"/>
                  <a:pt x="104439" y="17432"/>
                  <a:pt x="102957" y="17899"/>
                </a:cubicBezTo>
                <a:cubicBezTo>
                  <a:pt x="101702" y="18293"/>
                  <a:pt x="100507" y="19408"/>
                  <a:pt x="100320" y="20910"/>
                </a:cubicBezTo>
                <a:cubicBezTo>
                  <a:pt x="100247" y="21464"/>
                  <a:pt x="100106" y="21938"/>
                  <a:pt x="99633" y="22272"/>
                </a:cubicBezTo>
                <a:cubicBezTo>
                  <a:pt x="99406" y="22432"/>
                  <a:pt x="99365" y="22639"/>
                  <a:pt x="99446" y="22926"/>
                </a:cubicBezTo>
                <a:cubicBezTo>
                  <a:pt x="99812" y="24139"/>
                  <a:pt x="98837" y="25328"/>
                  <a:pt x="97598" y="25328"/>
                </a:cubicBezTo>
                <a:cubicBezTo>
                  <a:pt x="97549" y="25328"/>
                  <a:pt x="97499" y="25326"/>
                  <a:pt x="97449" y="25322"/>
                </a:cubicBezTo>
                <a:cubicBezTo>
                  <a:pt x="96448" y="25249"/>
                  <a:pt x="95480" y="24955"/>
                  <a:pt x="94485" y="24889"/>
                </a:cubicBezTo>
                <a:cubicBezTo>
                  <a:pt x="94140" y="24863"/>
                  <a:pt x="93794" y="24852"/>
                  <a:pt x="93449" y="24852"/>
                </a:cubicBezTo>
                <a:cubicBezTo>
                  <a:pt x="91960" y="24852"/>
                  <a:pt x="90476" y="25069"/>
                  <a:pt x="89018" y="25356"/>
                </a:cubicBezTo>
                <a:cubicBezTo>
                  <a:pt x="87028" y="25750"/>
                  <a:pt x="85012" y="25977"/>
                  <a:pt x="83043" y="26491"/>
                </a:cubicBezTo>
                <a:cubicBezTo>
                  <a:pt x="82509" y="26631"/>
                  <a:pt x="81968" y="26838"/>
                  <a:pt x="81421" y="26845"/>
                </a:cubicBezTo>
                <a:cubicBezTo>
                  <a:pt x="80105" y="26871"/>
                  <a:pt x="78930" y="27365"/>
                  <a:pt x="77722" y="27773"/>
                </a:cubicBezTo>
                <a:cubicBezTo>
                  <a:pt x="76394" y="28220"/>
                  <a:pt x="75552" y="29061"/>
                  <a:pt x="75265" y="30450"/>
                </a:cubicBezTo>
                <a:cubicBezTo>
                  <a:pt x="75184" y="30831"/>
                  <a:pt x="75078" y="31005"/>
                  <a:pt x="74891" y="31005"/>
                </a:cubicBezTo>
                <a:cubicBezTo>
                  <a:pt x="74770" y="31005"/>
                  <a:pt x="74615" y="30933"/>
                  <a:pt x="74411" y="30797"/>
                </a:cubicBezTo>
                <a:cubicBezTo>
                  <a:pt x="74284" y="30710"/>
                  <a:pt x="74097" y="30643"/>
                  <a:pt x="74144" y="30416"/>
                </a:cubicBezTo>
                <a:cubicBezTo>
                  <a:pt x="74311" y="30189"/>
                  <a:pt x="74758" y="30183"/>
                  <a:pt x="74678" y="29762"/>
                </a:cubicBezTo>
                <a:cubicBezTo>
                  <a:pt x="74518" y="28954"/>
                  <a:pt x="74271" y="28186"/>
                  <a:pt x="73369" y="27886"/>
                </a:cubicBezTo>
                <a:cubicBezTo>
                  <a:pt x="72962" y="27753"/>
                  <a:pt x="72688" y="27445"/>
                  <a:pt x="72401" y="27138"/>
                </a:cubicBezTo>
                <a:cubicBezTo>
                  <a:pt x="71580" y="26250"/>
                  <a:pt x="70826" y="25256"/>
                  <a:pt x="69557" y="24942"/>
                </a:cubicBezTo>
                <a:cubicBezTo>
                  <a:pt x="69431" y="24909"/>
                  <a:pt x="69270" y="24828"/>
                  <a:pt x="69224" y="24722"/>
                </a:cubicBezTo>
                <a:cubicBezTo>
                  <a:pt x="69076" y="24399"/>
                  <a:pt x="68888" y="24305"/>
                  <a:pt x="68661" y="24305"/>
                </a:cubicBezTo>
                <a:cubicBezTo>
                  <a:pt x="68499" y="24305"/>
                  <a:pt x="68316" y="24354"/>
                  <a:pt x="68115" y="24401"/>
                </a:cubicBezTo>
                <a:cubicBezTo>
                  <a:pt x="67516" y="24535"/>
                  <a:pt x="66917" y="24645"/>
                  <a:pt x="66316" y="24645"/>
                </a:cubicBezTo>
                <a:cubicBezTo>
                  <a:pt x="65780" y="24645"/>
                  <a:pt x="65243" y="24557"/>
                  <a:pt x="64704" y="24321"/>
                </a:cubicBezTo>
                <a:cubicBezTo>
                  <a:pt x="64263" y="24127"/>
                  <a:pt x="64036" y="23900"/>
                  <a:pt x="64030" y="23406"/>
                </a:cubicBezTo>
                <a:cubicBezTo>
                  <a:pt x="64023" y="22908"/>
                  <a:pt x="63839" y="22758"/>
                  <a:pt x="63384" y="22758"/>
                </a:cubicBezTo>
                <a:cubicBezTo>
                  <a:pt x="63364" y="22758"/>
                  <a:pt x="63343" y="22758"/>
                  <a:pt x="63322" y="22759"/>
                </a:cubicBezTo>
                <a:cubicBezTo>
                  <a:pt x="62955" y="22772"/>
                  <a:pt x="62688" y="23026"/>
                  <a:pt x="62374" y="23166"/>
                </a:cubicBezTo>
                <a:cubicBezTo>
                  <a:pt x="62214" y="22866"/>
                  <a:pt x="62087" y="22619"/>
                  <a:pt x="61960" y="22372"/>
                </a:cubicBezTo>
                <a:cubicBezTo>
                  <a:pt x="61590" y="21676"/>
                  <a:pt x="61301" y="21400"/>
                  <a:pt x="60762" y="21400"/>
                </a:cubicBezTo>
                <a:cubicBezTo>
                  <a:pt x="60572" y="21400"/>
                  <a:pt x="60351" y="21434"/>
                  <a:pt x="60084" y="21497"/>
                </a:cubicBezTo>
                <a:cubicBezTo>
                  <a:pt x="59897" y="21538"/>
                  <a:pt x="59710" y="21610"/>
                  <a:pt x="59543" y="21610"/>
                </a:cubicBezTo>
                <a:cubicBezTo>
                  <a:pt x="59357" y="21610"/>
                  <a:pt x="59195" y="21522"/>
                  <a:pt x="59083" y="21210"/>
                </a:cubicBezTo>
                <a:cubicBezTo>
                  <a:pt x="59038" y="21084"/>
                  <a:pt x="58867" y="21057"/>
                  <a:pt x="58703" y="21057"/>
                </a:cubicBezTo>
                <a:cubicBezTo>
                  <a:pt x="58649" y="21057"/>
                  <a:pt x="58596" y="21060"/>
                  <a:pt x="58549" y="21063"/>
                </a:cubicBezTo>
                <a:cubicBezTo>
                  <a:pt x="58208" y="21077"/>
                  <a:pt x="57895" y="21243"/>
                  <a:pt x="57688" y="21517"/>
                </a:cubicBezTo>
                <a:cubicBezTo>
                  <a:pt x="57574" y="21662"/>
                  <a:pt x="57457" y="21758"/>
                  <a:pt x="57331" y="21758"/>
                </a:cubicBezTo>
                <a:cubicBezTo>
                  <a:pt x="57234" y="21758"/>
                  <a:pt x="57132" y="21703"/>
                  <a:pt x="57020" y="21571"/>
                </a:cubicBezTo>
                <a:cubicBezTo>
                  <a:pt x="56836" y="21353"/>
                  <a:pt x="56598" y="21293"/>
                  <a:pt x="56342" y="21293"/>
                </a:cubicBezTo>
                <a:cubicBezTo>
                  <a:pt x="56236" y="21293"/>
                  <a:pt x="56128" y="21303"/>
                  <a:pt x="56019" y="21317"/>
                </a:cubicBezTo>
                <a:cubicBezTo>
                  <a:pt x="55685" y="21357"/>
                  <a:pt x="55364" y="21450"/>
                  <a:pt x="55057" y="21591"/>
                </a:cubicBezTo>
                <a:cubicBezTo>
                  <a:pt x="54719" y="21753"/>
                  <a:pt x="54348" y="21836"/>
                  <a:pt x="53976" y="21836"/>
                </a:cubicBezTo>
                <a:cubicBezTo>
                  <a:pt x="53768" y="21836"/>
                  <a:pt x="53559" y="21810"/>
                  <a:pt x="53355" y="21758"/>
                </a:cubicBezTo>
                <a:cubicBezTo>
                  <a:pt x="53055" y="21677"/>
                  <a:pt x="52754" y="21637"/>
                  <a:pt x="52447" y="21631"/>
                </a:cubicBezTo>
                <a:cubicBezTo>
                  <a:pt x="52366" y="21629"/>
                  <a:pt x="52285" y="21629"/>
                  <a:pt x="52205" y="21629"/>
                </a:cubicBezTo>
                <a:cubicBezTo>
                  <a:pt x="50918" y="21629"/>
                  <a:pt x="49693" y="21794"/>
                  <a:pt x="48568" y="22592"/>
                </a:cubicBezTo>
                <a:cubicBezTo>
                  <a:pt x="47787" y="23153"/>
                  <a:pt x="46766" y="23273"/>
                  <a:pt x="45865" y="23633"/>
                </a:cubicBezTo>
                <a:cubicBezTo>
                  <a:pt x="45833" y="23641"/>
                  <a:pt x="45800" y="23645"/>
                  <a:pt x="45766" y="23645"/>
                </a:cubicBezTo>
                <a:cubicBezTo>
                  <a:pt x="45743" y="23645"/>
                  <a:pt x="45720" y="23643"/>
                  <a:pt x="45698" y="23640"/>
                </a:cubicBezTo>
                <a:cubicBezTo>
                  <a:pt x="45339" y="23585"/>
                  <a:pt x="44980" y="23564"/>
                  <a:pt x="44622" y="23564"/>
                </a:cubicBezTo>
                <a:cubicBezTo>
                  <a:pt x="43456" y="23564"/>
                  <a:pt x="42294" y="23787"/>
                  <a:pt x="41125" y="23787"/>
                </a:cubicBezTo>
                <a:cubicBezTo>
                  <a:pt x="39102" y="23787"/>
                  <a:pt x="37126" y="24381"/>
                  <a:pt x="35096" y="24501"/>
                </a:cubicBezTo>
                <a:cubicBezTo>
                  <a:pt x="34323" y="24546"/>
                  <a:pt x="33561" y="24823"/>
                  <a:pt x="32807" y="24823"/>
                </a:cubicBezTo>
                <a:cubicBezTo>
                  <a:pt x="32773" y="24823"/>
                  <a:pt x="32740" y="24823"/>
                  <a:pt x="32706" y="24822"/>
                </a:cubicBezTo>
                <a:cubicBezTo>
                  <a:pt x="32622" y="24819"/>
                  <a:pt x="32538" y="24818"/>
                  <a:pt x="32454" y="24818"/>
                </a:cubicBezTo>
                <a:cubicBezTo>
                  <a:pt x="30776" y="24818"/>
                  <a:pt x="29224" y="25317"/>
                  <a:pt x="27679" y="25877"/>
                </a:cubicBezTo>
                <a:cubicBezTo>
                  <a:pt x="27112" y="26090"/>
                  <a:pt x="26651" y="26437"/>
                  <a:pt x="26418" y="27018"/>
                </a:cubicBezTo>
                <a:cubicBezTo>
                  <a:pt x="26267" y="27398"/>
                  <a:pt x="26001" y="27566"/>
                  <a:pt x="25606" y="27566"/>
                </a:cubicBezTo>
                <a:cubicBezTo>
                  <a:pt x="25599" y="27566"/>
                  <a:pt x="25591" y="27566"/>
                  <a:pt x="25583" y="27566"/>
                </a:cubicBezTo>
                <a:cubicBezTo>
                  <a:pt x="25539" y="27563"/>
                  <a:pt x="25495" y="27562"/>
                  <a:pt x="25451" y="27562"/>
                </a:cubicBezTo>
                <a:cubicBezTo>
                  <a:pt x="24968" y="27562"/>
                  <a:pt x="24490" y="27695"/>
                  <a:pt x="24068" y="27946"/>
                </a:cubicBezTo>
                <a:cubicBezTo>
                  <a:pt x="23861" y="28066"/>
                  <a:pt x="23600" y="28126"/>
                  <a:pt x="23360" y="28180"/>
                </a:cubicBezTo>
                <a:cubicBezTo>
                  <a:pt x="22579" y="28367"/>
                  <a:pt x="21791" y="28534"/>
                  <a:pt x="21003" y="28707"/>
                </a:cubicBezTo>
                <a:cubicBezTo>
                  <a:pt x="20710" y="28774"/>
                  <a:pt x="20389" y="28854"/>
                  <a:pt x="20169" y="29061"/>
                </a:cubicBezTo>
                <a:cubicBezTo>
                  <a:pt x="19615" y="29588"/>
                  <a:pt x="18920" y="29608"/>
                  <a:pt x="18233" y="29709"/>
                </a:cubicBezTo>
                <a:cubicBezTo>
                  <a:pt x="16223" y="29989"/>
                  <a:pt x="14581" y="30924"/>
                  <a:pt x="13326" y="32546"/>
                </a:cubicBezTo>
                <a:cubicBezTo>
                  <a:pt x="12618" y="33454"/>
                  <a:pt x="12378" y="34535"/>
                  <a:pt x="12051" y="35590"/>
                </a:cubicBezTo>
                <a:cubicBezTo>
                  <a:pt x="11931" y="35964"/>
                  <a:pt x="11864" y="36344"/>
                  <a:pt x="11844" y="36738"/>
                </a:cubicBezTo>
                <a:cubicBezTo>
                  <a:pt x="11791" y="38120"/>
                  <a:pt x="11777" y="39509"/>
                  <a:pt x="11624" y="40884"/>
                </a:cubicBezTo>
                <a:cubicBezTo>
                  <a:pt x="11477" y="42173"/>
                  <a:pt x="11497" y="43474"/>
                  <a:pt x="11250" y="44769"/>
                </a:cubicBezTo>
                <a:cubicBezTo>
                  <a:pt x="11043" y="45878"/>
                  <a:pt x="11070" y="47033"/>
                  <a:pt x="10983" y="48161"/>
                </a:cubicBezTo>
                <a:cubicBezTo>
                  <a:pt x="10956" y="48521"/>
                  <a:pt x="10863" y="48882"/>
                  <a:pt x="10836" y="49222"/>
                </a:cubicBezTo>
                <a:cubicBezTo>
                  <a:pt x="10762" y="50017"/>
                  <a:pt x="10843" y="50824"/>
                  <a:pt x="10869" y="51626"/>
                </a:cubicBezTo>
                <a:cubicBezTo>
                  <a:pt x="10876" y="51712"/>
                  <a:pt x="10916" y="51793"/>
                  <a:pt x="10976" y="51846"/>
                </a:cubicBezTo>
                <a:cubicBezTo>
                  <a:pt x="11503" y="52260"/>
                  <a:pt x="11397" y="52801"/>
                  <a:pt x="11210" y="53295"/>
                </a:cubicBezTo>
                <a:cubicBezTo>
                  <a:pt x="10943" y="54022"/>
                  <a:pt x="10803" y="54790"/>
                  <a:pt x="10409" y="55478"/>
                </a:cubicBezTo>
                <a:cubicBezTo>
                  <a:pt x="10068" y="56085"/>
                  <a:pt x="9801" y="56726"/>
                  <a:pt x="9788" y="57447"/>
                </a:cubicBezTo>
                <a:cubicBezTo>
                  <a:pt x="9781" y="57667"/>
                  <a:pt x="9714" y="57888"/>
                  <a:pt x="9608" y="58081"/>
                </a:cubicBezTo>
                <a:cubicBezTo>
                  <a:pt x="9147" y="58882"/>
                  <a:pt x="9487" y="59844"/>
                  <a:pt x="9080" y="60658"/>
                </a:cubicBezTo>
                <a:cubicBezTo>
                  <a:pt x="9053" y="60712"/>
                  <a:pt x="9093" y="60825"/>
                  <a:pt x="9134" y="60892"/>
                </a:cubicBezTo>
                <a:cubicBezTo>
                  <a:pt x="9387" y="61279"/>
                  <a:pt x="9227" y="61639"/>
                  <a:pt x="9080" y="62000"/>
                </a:cubicBezTo>
                <a:cubicBezTo>
                  <a:pt x="8840" y="62614"/>
                  <a:pt x="8660" y="63262"/>
                  <a:pt x="8306" y="63836"/>
                </a:cubicBezTo>
                <a:cubicBezTo>
                  <a:pt x="8079" y="64203"/>
                  <a:pt x="8059" y="64624"/>
                  <a:pt x="8025" y="65038"/>
                </a:cubicBezTo>
                <a:cubicBezTo>
                  <a:pt x="7952" y="65819"/>
                  <a:pt x="7825" y="66600"/>
                  <a:pt x="7404" y="67267"/>
                </a:cubicBezTo>
                <a:cubicBezTo>
                  <a:pt x="6797" y="68262"/>
                  <a:pt x="6356" y="69344"/>
                  <a:pt x="5802" y="70365"/>
                </a:cubicBezTo>
                <a:cubicBezTo>
                  <a:pt x="5622" y="70685"/>
                  <a:pt x="5569" y="71039"/>
                  <a:pt x="5482" y="71393"/>
                </a:cubicBezTo>
                <a:cubicBezTo>
                  <a:pt x="5055" y="73196"/>
                  <a:pt x="4841" y="75005"/>
                  <a:pt x="5208" y="76847"/>
                </a:cubicBezTo>
                <a:cubicBezTo>
                  <a:pt x="5235" y="77007"/>
                  <a:pt x="5241" y="77181"/>
                  <a:pt x="5221" y="77348"/>
                </a:cubicBezTo>
                <a:cubicBezTo>
                  <a:pt x="5128" y="78356"/>
                  <a:pt x="5028" y="79357"/>
                  <a:pt x="5362" y="80352"/>
                </a:cubicBezTo>
                <a:cubicBezTo>
                  <a:pt x="5562" y="80993"/>
                  <a:pt x="5268" y="81654"/>
                  <a:pt x="5221" y="82295"/>
                </a:cubicBezTo>
                <a:cubicBezTo>
                  <a:pt x="5181" y="82956"/>
                  <a:pt x="5048" y="83443"/>
                  <a:pt x="4554" y="83897"/>
                </a:cubicBezTo>
                <a:cubicBezTo>
                  <a:pt x="4040" y="84371"/>
                  <a:pt x="4087" y="84618"/>
                  <a:pt x="4621" y="85139"/>
                </a:cubicBezTo>
                <a:cubicBezTo>
                  <a:pt x="4821" y="85332"/>
                  <a:pt x="5075" y="85493"/>
                  <a:pt x="5135" y="85780"/>
                </a:cubicBezTo>
                <a:cubicBezTo>
                  <a:pt x="5362" y="86768"/>
                  <a:pt x="5428" y="87749"/>
                  <a:pt x="4868" y="88664"/>
                </a:cubicBezTo>
                <a:cubicBezTo>
                  <a:pt x="4687" y="88957"/>
                  <a:pt x="4554" y="89264"/>
                  <a:pt x="4547" y="89605"/>
                </a:cubicBezTo>
                <a:cubicBezTo>
                  <a:pt x="4527" y="90893"/>
                  <a:pt x="3986" y="92015"/>
                  <a:pt x="3419" y="93130"/>
                </a:cubicBezTo>
                <a:cubicBezTo>
                  <a:pt x="3299" y="93377"/>
                  <a:pt x="3085" y="93631"/>
                  <a:pt x="3172" y="93904"/>
                </a:cubicBezTo>
                <a:cubicBezTo>
                  <a:pt x="3272" y="94245"/>
                  <a:pt x="3112" y="94498"/>
                  <a:pt x="3032" y="94785"/>
                </a:cubicBezTo>
                <a:cubicBezTo>
                  <a:pt x="2484" y="96648"/>
                  <a:pt x="1717" y="98437"/>
                  <a:pt x="1096" y="100273"/>
                </a:cubicBezTo>
                <a:cubicBezTo>
                  <a:pt x="835" y="101014"/>
                  <a:pt x="662" y="101782"/>
                  <a:pt x="675" y="102543"/>
                </a:cubicBezTo>
                <a:cubicBezTo>
                  <a:pt x="702" y="103778"/>
                  <a:pt x="495" y="104960"/>
                  <a:pt x="214" y="106141"/>
                </a:cubicBezTo>
                <a:cubicBezTo>
                  <a:pt x="28" y="106956"/>
                  <a:pt x="1" y="106962"/>
                  <a:pt x="795" y="107370"/>
                </a:cubicBezTo>
                <a:cubicBezTo>
                  <a:pt x="976" y="107470"/>
                  <a:pt x="1082" y="107563"/>
                  <a:pt x="1129" y="107790"/>
                </a:cubicBezTo>
                <a:cubicBezTo>
                  <a:pt x="1229" y="108259"/>
                  <a:pt x="1338" y="108441"/>
                  <a:pt x="1655" y="108441"/>
                </a:cubicBezTo>
                <a:cubicBezTo>
                  <a:pt x="1739" y="108441"/>
                  <a:pt x="1839" y="108428"/>
                  <a:pt x="1957" y="108404"/>
                </a:cubicBezTo>
                <a:cubicBezTo>
                  <a:pt x="2551" y="108278"/>
                  <a:pt x="3172" y="108278"/>
                  <a:pt x="3746" y="108031"/>
                </a:cubicBezTo>
                <a:cubicBezTo>
                  <a:pt x="3934" y="107951"/>
                  <a:pt x="4126" y="107909"/>
                  <a:pt x="4310" y="107909"/>
                </a:cubicBezTo>
                <a:cubicBezTo>
                  <a:pt x="4648" y="107909"/>
                  <a:pt x="4958" y="108051"/>
                  <a:pt x="5161" y="108358"/>
                </a:cubicBezTo>
                <a:cubicBezTo>
                  <a:pt x="5422" y="108749"/>
                  <a:pt x="5752" y="108918"/>
                  <a:pt x="6103" y="108918"/>
                </a:cubicBezTo>
                <a:cubicBezTo>
                  <a:pt x="6219" y="108918"/>
                  <a:pt x="6337" y="108900"/>
                  <a:pt x="6456" y="108865"/>
                </a:cubicBezTo>
                <a:cubicBezTo>
                  <a:pt x="7535" y="108543"/>
                  <a:pt x="8655" y="108381"/>
                  <a:pt x="9779" y="108381"/>
                </a:cubicBezTo>
                <a:cubicBezTo>
                  <a:pt x="10263" y="108381"/>
                  <a:pt x="10748" y="108411"/>
                  <a:pt x="11230" y="108471"/>
                </a:cubicBezTo>
                <a:cubicBezTo>
                  <a:pt x="13753" y="108077"/>
                  <a:pt x="16310" y="107984"/>
                  <a:pt x="18840" y="107583"/>
                </a:cubicBezTo>
                <a:cubicBezTo>
                  <a:pt x="19358" y="107502"/>
                  <a:pt x="19887" y="107382"/>
                  <a:pt x="20413" y="107382"/>
                </a:cubicBezTo>
                <a:cubicBezTo>
                  <a:pt x="20579" y="107382"/>
                  <a:pt x="20745" y="107394"/>
                  <a:pt x="20910" y="107423"/>
                </a:cubicBezTo>
                <a:cubicBezTo>
                  <a:pt x="21704" y="107559"/>
                  <a:pt x="22507" y="107625"/>
                  <a:pt x="23308" y="107625"/>
                </a:cubicBezTo>
                <a:cubicBezTo>
                  <a:pt x="23530" y="107625"/>
                  <a:pt x="23752" y="107620"/>
                  <a:pt x="23974" y="107610"/>
                </a:cubicBezTo>
                <a:cubicBezTo>
                  <a:pt x="25530" y="107563"/>
                  <a:pt x="27092" y="107530"/>
                  <a:pt x="28621" y="107189"/>
                </a:cubicBezTo>
                <a:cubicBezTo>
                  <a:pt x="29119" y="107081"/>
                  <a:pt x="29627" y="107024"/>
                  <a:pt x="30135" y="107024"/>
                </a:cubicBezTo>
                <a:cubicBezTo>
                  <a:pt x="30376" y="107024"/>
                  <a:pt x="30617" y="107037"/>
                  <a:pt x="30857" y="107062"/>
                </a:cubicBezTo>
                <a:cubicBezTo>
                  <a:pt x="31690" y="107150"/>
                  <a:pt x="32519" y="107192"/>
                  <a:pt x="33345" y="107192"/>
                </a:cubicBezTo>
                <a:cubicBezTo>
                  <a:pt x="35486" y="107192"/>
                  <a:pt x="37604" y="106911"/>
                  <a:pt x="39709" y="106415"/>
                </a:cubicBezTo>
                <a:cubicBezTo>
                  <a:pt x="40490" y="106228"/>
                  <a:pt x="41265" y="105954"/>
                  <a:pt x="42053" y="105854"/>
                </a:cubicBezTo>
                <a:cubicBezTo>
                  <a:pt x="43601" y="105654"/>
                  <a:pt x="45103" y="105253"/>
                  <a:pt x="46646" y="105026"/>
                </a:cubicBezTo>
                <a:cubicBezTo>
                  <a:pt x="47634" y="104879"/>
                  <a:pt x="48668" y="104826"/>
                  <a:pt x="49570" y="104399"/>
                </a:cubicBezTo>
                <a:cubicBezTo>
                  <a:pt x="51045" y="103705"/>
                  <a:pt x="52587" y="103478"/>
                  <a:pt x="54176" y="103384"/>
                </a:cubicBezTo>
                <a:cubicBezTo>
                  <a:pt x="54590" y="103364"/>
                  <a:pt x="55011" y="103351"/>
                  <a:pt x="55424" y="103297"/>
                </a:cubicBezTo>
                <a:cubicBezTo>
                  <a:pt x="57928" y="102963"/>
                  <a:pt x="60431" y="102623"/>
                  <a:pt x="62935" y="102269"/>
                </a:cubicBezTo>
                <a:cubicBezTo>
                  <a:pt x="65078" y="101962"/>
                  <a:pt x="67221" y="101662"/>
                  <a:pt x="69364" y="101308"/>
                </a:cubicBezTo>
                <a:cubicBezTo>
                  <a:pt x="70812" y="101068"/>
                  <a:pt x="72295" y="100947"/>
                  <a:pt x="73676" y="100400"/>
                </a:cubicBezTo>
                <a:cubicBezTo>
                  <a:pt x="74304" y="100133"/>
                  <a:pt x="74977" y="99997"/>
                  <a:pt x="75651" y="99997"/>
                </a:cubicBezTo>
                <a:cubicBezTo>
                  <a:pt x="75752" y="99997"/>
                  <a:pt x="75852" y="100000"/>
                  <a:pt x="75953" y="100006"/>
                </a:cubicBezTo>
                <a:cubicBezTo>
                  <a:pt x="76567" y="100046"/>
                  <a:pt x="77182" y="100065"/>
                  <a:pt x="77796" y="100065"/>
                </a:cubicBezTo>
                <a:cubicBezTo>
                  <a:pt x="80295" y="100065"/>
                  <a:pt x="82789" y="99738"/>
                  <a:pt x="85206" y="99085"/>
                </a:cubicBezTo>
                <a:cubicBezTo>
                  <a:pt x="85767" y="98938"/>
                  <a:pt x="86307" y="98711"/>
                  <a:pt x="86875" y="98571"/>
                </a:cubicBezTo>
                <a:cubicBezTo>
                  <a:pt x="88277" y="98237"/>
                  <a:pt x="89672" y="97876"/>
                  <a:pt x="91107" y="97676"/>
                </a:cubicBezTo>
                <a:cubicBezTo>
                  <a:pt x="91902" y="97563"/>
                  <a:pt x="92696" y="97436"/>
                  <a:pt x="93497" y="97369"/>
                </a:cubicBezTo>
                <a:cubicBezTo>
                  <a:pt x="94545" y="97276"/>
                  <a:pt x="95614" y="97256"/>
                  <a:pt x="96635" y="96948"/>
                </a:cubicBezTo>
                <a:cubicBezTo>
                  <a:pt x="98044" y="96535"/>
                  <a:pt x="99472" y="96141"/>
                  <a:pt x="100841" y="95613"/>
                </a:cubicBezTo>
                <a:cubicBezTo>
                  <a:pt x="102056" y="95153"/>
                  <a:pt x="103324" y="94785"/>
                  <a:pt x="104379" y="93984"/>
                </a:cubicBezTo>
                <a:cubicBezTo>
                  <a:pt x="104455" y="93929"/>
                  <a:pt x="104521" y="93890"/>
                  <a:pt x="104591" y="93890"/>
                </a:cubicBezTo>
                <a:cubicBezTo>
                  <a:pt x="104639" y="93890"/>
                  <a:pt x="104690" y="93908"/>
                  <a:pt x="104746" y="93951"/>
                </a:cubicBezTo>
                <a:cubicBezTo>
                  <a:pt x="105307" y="94365"/>
                  <a:pt x="106101" y="94518"/>
                  <a:pt x="106242" y="95393"/>
                </a:cubicBezTo>
                <a:cubicBezTo>
                  <a:pt x="106268" y="95560"/>
                  <a:pt x="106435" y="95740"/>
                  <a:pt x="106582" y="95847"/>
                </a:cubicBezTo>
                <a:cubicBezTo>
                  <a:pt x="106956" y="96134"/>
                  <a:pt x="107276" y="96488"/>
                  <a:pt x="107517" y="96895"/>
                </a:cubicBezTo>
                <a:cubicBezTo>
                  <a:pt x="107650" y="97075"/>
                  <a:pt x="107811" y="97229"/>
                  <a:pt x="108004" y="97342"/>
                </a:cubicBezTo>
                <a:cubicBezTo>
                  <a:pt x="109720" y="98477"/>
                  <a:pt x="111663" y="98991"/>
                  <a:pt x="113665" y="99152"/>
                </a:cubicBezTo>
                <a:cubicBezTo>
                  <a:pt x="114555" y="99222"/>
                  <a:pt x="115447" y="99257"/>
                  <a:pt x="116339" y="99257"/>
                </a:cubicBezTo>
                <a:cubicBezTo>
                  <a:pt x="117643" y="99257"/>
                  <a:pt x="118948" y="99182"/>
                  <a:pt x="120248" y="99031"/>
                </a:cubicBezTo>
                <a:cubicBezTo>
                  <a:pt x="121550" y="98878"/>
                  <a:pt x="122851" y="98704"/>
                  <a:pt x="124086" y="98284"/>
                </a:cubicBezTo>
                <a:cubicBezTo>
                  <a:pt x="125402" y="97843"/>
                  <a:pt x="126723" y="97429"/>
                  <a:pt x="128079" y="97102"/>
                </a:cubicBezTo>
                <a:cubicBezTo>
                  <a:pt x="130348" y="96561"/>
                  <a:pt x="132532" y="95713"/>
                  <a:pt x="134768" y="95046"/>
                </a:cubicBezTo>
                <a:cubicBezTo>
                  <a:pt x="134902" y="95006"/>
                  <a:pt x="135028" y="94912"/>
                  <a:pt x="135169" y="94912"/>
                </a:cubicBezTo>
                <a:cubicBezTo>
                  <a:pt x="135218" y="94912"/>
                  <a:pt x="135269" y="94923"/>
                  <a:pt x="135322" y="94952"/>
                </a:cubicBezTo>
                <a:cubicBezTo>
                  <a:pt x="135382" y="95193"/>
                  <a:pt x="135189" y="95300"/>
                  <a:pt x="135082" y="95440"/>
                </a:cubicBezTo>
                <a:cubicBezTo>
                  <a:pt x="134508" y="96201"/>
                  <a:pt x="134554" y="96748"/>
                  <a:pt x="135222" y="97416"/>
                </a:cubicBezTo>
                <a:cubicBezTo>
                  <a:pt x="136143" y="98324"/>
                  <a:pt x="137352" y="98724"/>
                  <a:pt x="138533" y="99051"/>
                </a:cubicBezTo>
                <a:cubicBezTo>
                  <a:pt x="139261" y="99252"/>
                  <a:pt x="139708" y="99525"/>
                  <a:pt x="139935" y="100233"/>
                </a:cubicBezTo>
                <a:cubicBezTo>
                  <a:pt x="140082" y="100680"/>
                  <a:pt x="140329" y="101068"/>
                  <a:pt x="140790" y="101315"/>
                </a:cubicBezTo>
                <a:cubicBezTo>
                  <a:pt x="142352" y="102182"/>
                  <a:pt x="144074" y="102483"/>
                  <a:pt x="145810" y="102723"/>
                </a:cubicBezTo>
                <a:cubicBezTo>
                  <a:pt x="146467" y="102814"/>
                  <a:pt x="147122" y="102847"/>
                  <a:pt x="147777" y="102847"/>
                </a:cubicBezTo>
                <a:cubicBezTo>
                  <a:pt x="148814" y="102847"/>
                  <a:pt x="149849" y="102763"/>
                  <a:pt x="150884" y="102690"/>
                </a:cubicBezTo>
                <a:cubicBezTo>
                  <a:pt x="153427" y="102523"/>
                  <a:pt x="155891" y="102049"/>
                  <a:pt x="158194" y="100914"/>
                </a:cubicBezTo>
                <a:cubicBezTo>
                  <a:pt x="158574" y="100727"/>
                  <a:pt x="158982" y="100614"/>
                  <a:pt x="159395" y="100587"/>
                </a:cubicBezTo>
                <a:cubicBezTo>
                  <a:pt x="161525" y="100473"/>
                  <a:pt x="163555" y="99852"/>
                  <a:pt x="165604" y="99352"/>
                </a:cubicBezTo>
                <a:cubicBezTo>
                  <a:pt x="166492" y="99131"/>
                  <a:pt x="167393" y="98911"/>
                  <a:pt x="168234" y="98557"/>
                </a:cubicBezTo>
                <a:cubicBezTo>
                  <a:pt x="169176" y="98163"/>
                  <a:pt x="170117" y="97756"/>
                  <a:pt x="171005" y="97222"/>
                </a:cubicBezTo>
                <a:cubicBezTo>
                  <a:pt x="171606" y="96862"/>
                  <a:pt x="171632" y="96895"/>
                  <a:pt x="171359" y="96268"/>
                </a:cubicBezTo>
                <a:cubicBezTo>
                  <a:pt x="171687" y="96132"/>
                  <a:pt x="171884" y="96051"/>
                  <a:pt x="172018" y="96051"/>
                </a:cubicBezTo>
                <a:cubicBezTo>
                  <a:pt x="172221" y="96051"/>
                  <a:pt x="172278" y="96240"/>
                  <a:pt x="172427" y="96715"/>
                </a:cubicBezTo>
                <a:cubicBezTo>
                  <a:pt x="172480" y="96868"/>
                  <a:pt x="172554" y="97022"/>
                  <a:pt x="172641" y="97162"/>
                </a:cubicBezTo>
                <a:cubicBezTo>
                  <a:pt x="173127" y="98050"/>
                  <a:pt x="173328" y="98549"/>
                  <a:pt x="173997" y="98549"/>
                </a:cubicBezTo>
                <a:cubicBezTo>
                  <a:pt x="174264" y="98549"/>
                  <a:pt x="174606" y="98469"/>
                  <a:pt x="175071" y="98304"/>
                </a:cubicBezTo>
                <a:cubicBezTo>
                  <a:pt x="175224" y="98248"/>
                  <a:pt x="175387" y="98205"/>
                  <a:pt x="175542" y="98205"/>
                </a:cubicBezTo>
                <a:cubicBezTo>
                  <a:pt x="175739" y="98205"/>
                  <a:pt x="175924" y="98273"/>
                  <a:pt x="176065" y="98471"/>
                </a:cubicBezTo>
                <a:cubicBezTo>
                  <a:pt x="176263" y="98742"/>
                  <a:pt x="176491" y="98839"/>
                  <a:pt x="176748" y="98839"/>
                </a:cubicBezTo>
                <a:cubicBezTo>
                  <a:pt x="176883" y="98839"/>
                  <a:pt x="177024" y="98812"/>
                  <a:pt x="177173" y="98771"/>
                </a:cubicBezTo>
                <a:cubicBezTo>
                  <a:pt x="177333" y="98730"/>
                  <a:pt x="177491" y="98700"/>
                  <a:pt x="177646" y="98700"/>
                </a:cubicBezTo>
                <a:cubicBezTo>
                  <a:pt x="177841" y="98700"/>
                  <a:pt x="178032" y="98747"/>
                  <a:pt x="178215" y="98878"/>
                </a:cubicBezTo>
                <a:cubicBezTo>
                  <a:pt x="178508" y="99091"/>
                  <a:pt x="178825" y="99146"/>
                  <a:pt x="179157" y="99146"/>
                </a:cubicBezTo>
                <a:cubicBezTo>
                  <a:pt x="179295" y="99146"/>
                  <a:pt x="179435" y="99137"/>
                  <a:pt x="179577" y="99125"/>
                </a:cubicBezTo>
                <a:cubicBezTo>
                  <a:pt x="180165" y="99070"/>
                  <a:pt x="180754" y="98874"/>
                  <a:pt x="181346" y="98874"/>
                </a:cubicBezTo>
                <a:cubicBezTo>
                  <a:pt x="181473" y="98874"/>
                  <a:pt x="181599" y="98883"/>
                  <a:pt x="181726" y="98905"/>
                </a:cubicBezTo>
                <a:cubicBezTo>
                  <a:pt x="182608" y="99051"/>
                  <a:pt x="183496" y="99058"/>
                  <a:pt x="184383" y="99118"/>
                </a:cubicBezTo>
                <a:cubicBezTo>
                  <a:pt x="184704" y="99139"/>
                  <a:pt x="185033" y="99158"/>
                  <a:pt x="185362" y="99158"/>
                </a:cubicBezTo>
                <a:cubicBezTo>
                  <a:pt x="185992" y="99158"/>
                  <a:pt x="186619" y="99088"/>
                  <a:pt x="187167" y="98824"/>
                </a:cubicBezTo>
                <a:cubicBezTo>
                  <a:pt x="187665" y="98581"/>
                  <a:pt x="188145" y="98501"/>
                  <a:pt x="188622" y="98501"/>
                </a:cubicBezTo>
                <a:cubicBezTo>
                  <a:pt x="188971" y="98501"/>
                  <a:pt x="189319" y="98544"/>
                  <a:pt x="189671" y="98597"/>
                </a:cubicBezTo>
                <a:cubicBezTo>
                  <a:pt x="189988" y="98647"/>
                  <a:pt x="190295" y="98671"/>
                  <a:pt x="190594" y="98671"/>
                </a:cubicBezTo>
                <a:cubicBezTo>
                  <a:pt x="192040" y="98671"/>
                  <a:pt x="193280" y="98103"/>
                  <a:pt x="194364" y="97035"/>
                </a:cubicBezTo>
                <a:cubicBezTo>
                  <a:pt x="194604" y="96802"/>
                  <a:pt x="194805" y="96515"/>
                  <a:pt x="195078" y="96334"/>
                </a:cubicBezTo>
                <a:cubicBezTo>
                  <a:pt x="196707" y="95266"/>
                  <a:pt x="197942" y="93724"/>
                  <a:pt x="199605" y="92683"/>
                </a:cubicBezTo>
                <a:cubicBezTo>
                  <a:pt x="200472" y="92135"/>
                  <a:pt x="201267" y="91481"/>
                  <a:pt x="202195" y="91020"/>
                </a:cubicBezTo>
                <a:cubicBezTo>
                  <a:pt x="202609" y="90813"/>
                  <a:pt x="202996" y="90580"/>
                  <a:pt x="203470" y="90459"/>
                </a:cubicBezTo>
                <a:cubicBezTo>
                  <a:pt x="204712" y="90146"/>
                  <a:pt x="205987" y="90026"/>
                  <a:pt x="207195" y="89558"/>
                </a:cubicBezTo>
                <a:cubicBezTo>
                  <a:pt x="207916" y="89285"/>
                  <a:pt x="208684" y="89124"/>
                  <a:pt x="209452" y="88977"/>
                </a:cubicBezTo>
                <a:cubicBezTo>
                  <a:pt x="210593" y="88757"/>
                  <a:pt x="211748" y="88550"/>
                  <a:pt x="212876" y="88250"/>
                </a:cubicBezTo>
                <a:cubicBezTo>
                  <a:pt x="214318" y="87856"/>
                  <a:pt x="215767" y="87455"/>
                  <a:pt x="217136" y="86821"/>
                </a:cubicBezTo>
                <a:cubicBezTo>
                  <a:pt x="217763" y="86521"/>
                  <a:pt x="218437" y="86327"/>
                  <a:pt x="219132" y="86234"/>
                </a:cubicBezTo>
                <a:cubicBezTo>
                  <a:pt x="220620" y="86053"/>
                  <a:pt x="222069" y="85646"/>
                  <a:pt x="223518" y="85252"/>
                </a:cubicBezTo>
                <a:cubicBezTo>
                  <a:pt x="224966" y="84865"/>
                  <a:pt x="226395" y="84398"/>
                  <a:pt x="227850" y="84044"/>
                </a:cubicBezTo>
                <a:cubicBezTo>
                  <a:pt x="229359" y="83677"/>
                  <a:pt x="230888" y="83363"/>
                  <a:pt x="232377" y="82902"/>
                </a:cubicBezTo>
                <a:cubicBezTo>
                  <a:pt x="233812" y="82462"/>
                  <a:pt x="235301" y="82188"/>
                  <a:pt x="236669" y="81567"/>
                </a:cubicBezTo>
                <a:cubicBezTo>
                  <a:pt x="238539" y="80726"/>
                  <a:pt x="240381" y="79818"/>
                  <a:pt x="242030" y="78576"/>
                </a:cubicBezTo>
                <a:cubicBezTo>
                  <a:pt x="242758" y="78036"/>
                  <a:pt x="243319" y="77421"/>
                  <a:pt x="243058" y="76413"/>
                </a:cubicBezTo>
                <a:cubicBezTo>
                  <a:pt x="242971" y="76100"/>
                  <a:pt x="243092" y="75893"/>
                  <a:pt x="243372" y="75732"/>
                </a:cubicBezTo>
                <a:cubicBezTo>
                  <a:pt x="244727" y="74938"/>
                  <a:pt x="246143" y="74317"/>
                  <a:pt x="247725" y="74164"/>
                </a:cubicBezTo>
                <a:cubicBezTo>
                  <a:pt x="248513" y="74090"/>
                  <a:pt x="249300" y="73950"/>
                  <a:pt x="249981" y="73589"/>
                </a:cubicBezTo>
                <a:cubicBezTo>
                  <a:pt x="250809" y="73162"/>
                  <a:pt x="251677" y="72928"/>
                  <a:pt x="252571" y="72742"/>
                </a:cubicBezTo>
                <a:cubicBezTo>
                  <a:pt x="253399" y="72568"/>
                  <a:pt x="254013" y="72107"/>
                  <a:pt x="254561" y="71473"/>
                </a:cubicBezTo>
                <a:cubicBezTo>
                  <a:pt x="255122" y="70832"/>
                  <a:pt x="255702" y="70178"/>
                  <a:pt x="256437" y="69724"/>
                </a:cubicBezTo>
                <a:cubicBezTo>
                  <a:pt x="257398" y="69130"/>
                  <a:pt x="257412" y="68436"/>
                  <a:pt x="257171" y="67728"/>
                </a:cubicBezTo>
                <a:cubicBezTo>
                  <a:pt x="256998" y="67227"/>
                  <a:pt x="257151" y="67100"/>
                  <a:pt x="257518" y="66920"/>
                </a:cubicBezTo>
                <a:cubicBezTo>
                  <a:pt x="258019" y="66673"/>
                  <a:pt x="258607" y="66493"/>
                  <a:pt x="258967" y="66106"/>
                </a:cubicBezTo>
                <a:cubicBezTo>
                  <a:pt x="259568" y="65445"/>
                  <a:pt x="260462" y="65138"/>
                  <a:pt x="260956" y="64370"/>
                </a:cubicBezTo>
                <a:cubicBezTo>
                  <a:pt x="261023" y="64276"/>
                  <a:pt x="261117" y="64210"/>
                  <a:pt x="261217" y="64170"/>
                </a:cubicBezTo>
                <a:cubicBezTo>
                  <a:pt x="261684" y="63949"/>
                  <a:pt x="262031" y="63589"/>
                  <a:pt x="262365" y="63215"/>
                </a:cubicBezTo>
                <a:cubicBezTo>
                  <a:pt x="262499" y="63041"/>
                  <a:pt x="262672" y="62895"/>
                  <a:pt x="262872" y="62801"/>
                </a:cubicBezTo>
                <a:cubicBezTo>
                  <a:pt x="263774" y="62401"/>
                  <a:pt x="264368" y="61633"/>
                  <a:pt x="264915" y="60892"/>
                </a:cubicBezTo>
                <a:cubicBezTo>
                  <a:pt x="265496" y="60097"/>
                  <a:pt x="266210" y="59470"/>
                  <a:pt x="266918" y="58829"/>
                </a:cubicBezTo>
                <a:cubicBezTo>
                  <a:pt x="267312" y="58468"/>
                  <a:pt x="267719" y="58121"/>
                  <a:pt x="267973" y="57667"/>
                </a:cubicBezTo>
                <a:cubicBezTo>
                  <a:pt x="268594" y="56539"/>
                  <a:pt x="269588" y="55791"/>
                  <a:pt x="270536" y="54977"/>
                </a:cubicBezTo>
                <a:cubicBezTo>
                  <a:pt x="271251" y="54369"/>
                  <a:pt x="271925" y="53708"/>
                  <a:pt x="272546" y="53008"/>
                </a:cubicBezTo>
                <a:cubicBezTo>
                  <a:pt x="272846" y="52654"/>
                  <a:pt x="273180" y="52327"/>
                  <a:pt x="273534" y="52026"/>
                </a:cubicBezTo>
                <a:cubicBezTo>
                  <a:pt x="274148" y="51525"/>
                  <a:pt x="274849" y="51112"/>
                  <a:pt x="275276" y="50397"/>
                </a:cubicBezTo>
                <a:cubicBezTo>
                  <a:pt x="275543" y="49943"/>
                  <a:pt x="275931" y="49576"/>
                  <a:pt x="276478" y="49416"/>
                </a:cubicBezTo>
                <a:cubicBezTo>
                  <a:pt x="277286" y="49189"/>
                  <a:pt x="278007" y="48728"/>
                  <a:pt x="278694" y="48288"/>
                </a:cubicBezTo>
                <a:cubicBezTo>
                  <a:pt x="279389" y="47847"/>
                  <a:pt x="280063" y="47340"/>
                  <a:pt x="280564" y="46652"/>
                </a:cubicBezTo>
                <a:cubicBezTo>
                  <a:pt x="280731" y="46418"/>
                  <a:pt x="280871" y="46225"/>
                  <a:pt x="280731" y="45904"/>
                </a:cubicBezTo>
                <a:cubicBezTo>
                  <a:pt x="280544" y="45477"/>
                  <a:pt x="280684" y="45083"/>
                  <a:pt x="281024" y="44769"/>
                </a:cubicBezTo>
                <a:cubicBezTo>
                  <a:pt x="281612" y="44222"/>
                  <a:pt x="282086" y="43554"/>
                  <a:pt x="282827" y="43174"/>
                </a:cubicBezTo>
                <a:cubicBezTo>
                  <a:pt x="283087" y="43060"/>
                  <a:pt x="283267" y="42813"/>
                  <a:pt x="283301" y="42526"/>
                </a:cubicBezTo>
                <a:cubicBezTo>
                  <a:pt x="283334" y="42339"/>
                  <a:pt x="283414" y="42152"/>
                  <a:pt x="283528" y="41999"/>
                </a:cubicBezTo>
                <a:cubicBezTo>
                  <a:pt x="283948" y="41305"/>
                  <a:pt x="284629" y="40777"/>
                  <a:pt x="284850" y="39949"/>
                </a:cubicBezTo>
                <a:cubicBezTo>
                  <a:pt x="285738" y="39342"/>
                  <a:pt x="285163" y="38274"/>
                  <a:pt x="285604" y="37519"/>
                </a:cubicBezTo>
                <a:cubicBezTo>
                  <a:pt x="285644" y="37453"/>
                  <a:pt x="285504" y="37279"/>
                  <a:pt x="285437" y="37159"/>
                </a:cubicBezTo>
                <a:cubicBezTo>
                  <a:pt x="285370" y="37039"/>
                  <a:pt x="285264" y="36939"/>
                  <a:pt x="285210" y="36812"/>
                </a:cubicBezTo>
                <a:cubicBezTo>
                  <a:pt x="284995" y="36276"/>
                  <a:pt x="284949" y="36166"/>
                  <a:pt x="284602" y="36166"/>
                </a:cubicBezTo>
                <a:cubicBezTo>
                  <a:pt x="284507" y="36166"/>
                  <a:pt x="284391" y="36174"/>
                  <a:pt x="284242" y="36184"/>
                </a:cubicBezTo>
                <a:cubicBezTo>
                  <a:pt x="284084" y="36194"/>
                  <a:pt x="283922" y="36217"/>
                  <a:pt x="283762" y="36217"/>
                </a:cubicBezTo>
                <a:cubicBezTo>
                  <a:pt x="283699" y="36217"/>
                  <a:pt x="283636" y="36214"/>
                  <a:pt x="283575" y="36204"/>
                </a:cubicBezTo>
                <a:cubicBezTo>
                  <a:pt x="283141" y="36137"/>
                  <a:pt x="282747" y="35951"/>
                  <a:pt x="282680" y="35463"/>
                </a:cubicBezTo>
                <a:cubicBezTo>
                  <a:pt x="282586" y="34802"/>
                  <a:pt x="282353" y="34188"/>
                  <a:pt x="282126" y="33561"/>
                </a:cubicBezTo>
                <a:cubicBezTo>
                  <a:pt x="281845" y="32773"/>
                  <a:pt x="281298" y="32326"/>
                  <a:pt x="280470" y="32245"/>
                </a:cubicBezTo>
                <a:cubicBezTo>
                  <a:pt x="280230" y="32234"/>
                  <a:pt x="279987" y="32227"/>
                  <a:pt x="279744" y="32227"/>
                </a:cubicBezTo>
                <a:cubicBezTo>
                  <a:pt x="279570" y="32227"/>
                  <a:pt x="279395" y="32230"/>
                  <a:pt x="279222" y="32239"/>
                </a:cubicBezTo>
                <a:cubicBezTo>
                  <a:pt x="279180" y="32239"/>
                  <a:pt x="279139" y="32240"/>
                  <a:pt x="279097" y="32240"/>
                </a:cubicBezTo>
                <a:cubicBezTo>
                  <a:pt x="278235" y="32240"/>
                  <a:pt x="277417" y="32102"/>
                  <a:pt x="276672" y="31611"/>
                </a:cubicBezTo>
                <a:cubicBezTo>
                  <a:pt x="276466" y="31474"/>
                  <a:pt x="276225" y="31402"/>
                  <a:pt x="275982" y="31402"/>
                </a:cubicBezTo>
                <a:cubicBezTo>
                  <a:pt x="275893" y="31402"/>
                  <a:pt x="275804" y="31411"/>
                  <a:pt x="275717" y="31431"/>
                </a:cubicBezTo>
                <a:cubicBezTo>
                  <a:pt x="275434" y="31485"/>
                  <a:pt x="275151" y="31504"/>
                  <a:pt x="274867" y="31504"/>
                </a:cubicBezTo>
                <a:cubicBezTo>
                  <a:pt x="274217" y="31504"/>
                  <a:pt x="273565" y="31405"/>
                  <a:pt x="272915" y="31405"/>
                </a:cubicBezTo>
                <a:cubicBezTo>
                  <a:pt x="272553" y="31405"/>
                  <a:pt x="272191" y="31436"/>
                  <a:pt x="271832" y="31531"/>
                </a:cubicBezTo>
                <a:cubicBezTo>
                  <a:pt x="271805" y="31538"/>
                  <a:pt x="271778" y="31541"/>
                  <a:pt x="271750" y="31541"/>
                </a:cubicBezTo>
                <a:cubicBezTo>
                  <a:pt x="271595" y="31541"/>
                  <a:pt x="271421" y="31447"/>
                  <a:pt x="271257" y="31424"/>
                </a:cubicBezTo>
                <a:cubicBezTo>
                  <a:pt x="271022" y="31396"/>
                  <a:pt x="270788" y="31372"/>
                  <a:pt x="270556" y="31372"/>
                </a:cubicBezTo>
                <a:cubicBezTo>
                  <a:pt x="270184" y="31372"/>
                  <a:pt x="269821" y="31435"/>
                  <a:pt x="269475" y="31645"/>
                </a:cubicBezTo>
                <a:cubicBezTo>
                  <a:pt x="269373" y="31712"/>
                  <a:pt x="269256" y="31748"/>
                  <a:pt x="269138" y="31748"/>
                </a:cubicBezTo>
                <a:cubicBezTo>
                  <a:pt x="269069" y="31748"/>
                  <a:pt x="269000" y="31736"/>
                  <a:pt x="268934" y="31711"/>
                </a:cubicBezTo>
                <a:cubicBezTo>
                  <a:pt x="268088" y="31472"/>
                  <a:pt x="267243" y="31332"/>
                  <a:pt x="266401" y="31332"/>
                </a:cubicBezTo>
                <a:cubicBezTo>
                  <a:pt x="265529" y="31332"/>
                  <a:pt x="264660" y="31482"/>
                  <a:pt x="263794" y="31825"/>
                </a:cubicBezTo>
                <a:cubicBezTo>
                  <a:pt x="263574" y="31915"/>
                  <a:pt x="263334" y="32019"/>
                  <a:pt x="263101" y="32019"/>
                </a:cubicBezTo>
                <a:cubicBezTo>
                  <a:pt x="263094" y="32019"/>
                  <a:pt x="263087" y="32019"/>
                  <a:pt x="263079" y="32018"/>
                </a:cubicBezTo>
                <a:cubicBezTo>
                  <a:pt x="263060" y="32018"/>
                  <a:pt x="263041" y="32018"/>
                  <a:pt x="263022" y="32018"/>
                </a:cubicBezTo>
                <a:cubicBezTo>
                  <a:pt x="262251" y="32018"/>
                  <a:pt x="261566" y="32277"/>
                  <a:pt x="260830" y="32492"/>
                </a:cubicBezTo>
                <a:cubicBezTo>
                  <a:pt x="259655" y="32833"/>
                  <a:pt x="258573" y="33414"/>
                  <a:pt x="257365" y="33661"/>
                </a:cubicBezTo>
                <a:cubicBezTo>
                  <a:pt x="257074" y="33720"/>
                  <a:pt x="256860" y="33762"/>
                  <a:pt x="256685" y="33762"/>
                </a:cubicBezTo>
                <a:cubicBezTo>
                  <a:pt x="256368" y="33762"/>
                  <a:pt x="256180" y="33622"/>
                  <a:pt x="255896" y="33187"/>
                </a:cubicBezTo>
                <a:cubicBezTo>
                  <a:pt x="255640" y="32787"/>
                  <a:pt x="255341" y="32592"/>
                  <a:pt x="254944" y="32592"/>
                </a:cubicBezTo>
                <a:cubicBezTo>
                  <a:pt x="254824" y="32592"/>
                  <a:pt x="254694" y="32610"/>
                  <a:pt x="254554" y="32646"/>
                </a:cubicBezTo>
                <a:cubicBezTo>
                  <a:pt x="254340" y="32705"/>
                  <a:pt x="254121" y="32735"/>
                  <a:pt x="253902" y="32735"/>
                </a:cubicBezTo>
                <a:cubicBezTo>
                  <a:pt x="253677" y="32735"/>
                  <a:pt x="253452" y="32704"/>
                  <a:pt x="253232" y="32639"/>
                </a:cubicBezTo>
                <a:cubicBezTo>
                  <a:pt x="252983" y="32558"/>
                  <a:pt x="252733" y="32523"/>
                  <a:pt x="252484" y="32523"/>
                </a:cubicBezTo>
                <a:cubicBezTo>
                  <a:pt x="252159" y="32523"/>
                  <a:pt x="251835" y="32582"/>
                  <a:pt x="251510" y="32673"/>
                </a:cubicBezTo>
                <a:cubicBezTo>
                  <a:pt x="251056" y="32800"/>
                  <a:pt x="250602" y="32926"/>
                  <a:pt x="250141" y="33026"/>
                </a:cubicBezTo>
                <a:cubicBezTo>
                  <a:pt x="249971" y="33061"/>
                  <a:pt x="249797" y="33115"/>
                  <a:pt x="249632" y="33115"/>
                </a:cubicBezTo>
                <a:cubicBezTo>
                  <a:pt x="249442" y="33115"/>
                  <a:pt x="249263" y="33043"/>
                  <a:pt x="249113" y="32786"/>
                </a:cubicBezTo>
                <a:cubicBezTo>
                  <a:pt x="249061" y="32692"/>
                  <a:pt x="248965" y="32654"/>
                  <a:pt x="248860" y="32654"/>
                </a:cubicBezTo>
                <a:cubicBezTo>
                  <a:pt x="248734" y="32654"/>
                  <a:pt x="248596" y="32707"/>
                  <a:pt x="248506" y="32779"/>
                </a:cubicBezTo>
                <a:cubicBezTo>
                  <a:pt x="248135" y="33074"/>
                  <a:pt x="247743" y="33193"/>
                  <a:pt x="247326" y="33193"/>
                </a:cubicBezTo>
                <a:cubicBezTo>
                  <a:pt x="247120" y="33193"/>
                  <a:pt x="246908" y="33164"/>
                  <a:pt x="246690" y="33113"/>
                </a:cubicBezTo>
                <a:cubicBezTo>
                  <a:pt x="246650" y="33104"/>
                  <a:pt x="246609" y="33101"/>
                  <a:pt x="246568" y="33101"/>
                </a:cubicBezTo>
                <a:cubicBezTo>
                  <a:pt x="246421" y="33101"/>
                  <a:pt x="246267" y="33146"/>
                  <a:pt x="246116" y="33167"/>
                </a:cubicBezTo>
                <a:cubicBezTo>
                  <a:pt x="244834" y="33347"/>
                  <a:pt x="243739" y="34061"/>
                  <a:pt x="242511" y="34422"/>
                </a:cubicBezTo>
                <a:cubicBezTo>
                  <a:pt x="241522" y="34704"/>
                  <a:pt x="240568" y="34983"/>
                  <a:pt x="239552" y="34983"/>
                </a:cubicBezTo>
                <a:cubicBezTo>
                  <a:pt x="239320" y="34983"/>
                  <a:pt x="239085" y="34968"/>
                  <a:pt x="238846" y="34936"/>
                </a:cubicBezTo>
                <a:cubicBezTo>
                  <a:pt x="238441" y="34882"/>
                  <a:pt x="238032" y="34843"/>
                  <a:pt x="237624" y="34843"/>
                </a:cubicBezTo>
                <a:cubicBezTo>
                  <a:pt x="237064" y="34843"/>
                  <a:pt x="236506" y="34917"/>
                  <a:pt x="235962" y="35129"/>
                </a:cubicBezTo>
                <a:cubicBezTo>
                  <a:pt x="235675" y="35236"/>
                  <a:pt x="235348" y="35356"/>
                  <a:pt x="235361" y="35730"/>
                </a:cubicBezTo>
                <a:cubicBezTo>
                  <a:pt x="235381" y="36304"/>
                  <a:pt x="235014" y="36471"/>
                  <a:pt x="234573" y="36498"/>
                </a:cubicBezTo>
                <a:cubicBezTo>
                  <a:pt x="233205" y="36571"/>
                  <a:pt x="231896" y="36965"/>
                  <a:pt x="230561" y="37212"/>
                </a:cubicBezTo>
                <a:cubicBezTo>
                  <a:pt x="228812" y="37539"/>
                  <a:pt x="227043" y="37740"/>
                  <a:pt x="225340" y="38267"/>
                </a:cubicBezTo>
                <a:cubicBezTo>
                  <a:pt x="225299" y="38280"/>
                  <a:pt x="225257" y="38292"/>
                  <a:pt x="225208" y="38292"/>
                </a:cubicBezTo>
                <a:cubicBezTo>
                  <a:pt x="225131" y="38292"/>
                  <a:pt x="225036" y="38262"/>
                  <a:pt x="224893" y="38160"/>
                </a:cubicBezTo>
                <a:cubicBezTo>
                  <a:pt x="225274" y="37780"/>
                  <a:pt x="225213" y="37246"/>
                  <a:pt x="225527" y="36818"/>
                </a:cubicBezTo>
                <a:cubicBezTo>
                  <a:pt x="226048" y="36131"/>
                  <a:pt x="226248" y="35276"/>
                  <a:pt x="225968" y="34462"/>
                </a:cubicBezTo>
                <a:cubicBezTo>
                  <a:pt x="225808" y="33981"/>
                  <a:pt x="225955" y="33594"/>
                  <a:pt x="226008" y="33167"/>
                </a:cubicBezTo>
                <a:cubicBezTo>
                  <a:pt x="226035" y="32913"/>
                  <a:pt x="226342" y="32779"/>
                  <a:pt x="226415" y="32559"/>
                </a:cubicBezTo>
                <a:cubicBezTo>
                  <a:pt x="226749" y="31591"/>
                  <a:pt x="227383" y="30897"/>
                  <a:pt x="228244" y="30376"/>
                </a:cubicBezTo>
                <a:cubicBezTo>
                  <a:pt x="228365" y="30303"/>
                  <a:pt x="228445" y="30183"/>
                  <a:pt x="228471" y="30042"/>
                </a:cubicBezTo>
                <a:cubicBezTo>
                  <a:pt x="228625" y="29321"/>
                  <a:pt x="229172" y="28821"/>
                  <a:pt x="229479" y="28186"/>
                </a:cubicBezTo>
                <a:cubicBezTo>
                  <a:pt x="229746" y="27652"/>
                  <a:pt x="230294" y="27359"/>
                  <a:pt x="230628" y="26898"/>
                </a:cubicBezTo>
                <a:cubicBezTo>
                  <a:pt x="230988" y="26377"/>
                  <a:pt x="231262" y="25796"/>
                  <a:pt x="231435" y="25176"/>
                </a:cubicBezTo>
                <a:cubicBezTo>
                  <a:pt x="231763" y="24121"/>
                  <a:pt x="232444" y="23420"/>
                  <a:pt x="233371" y="22899"/>
                </a:cubicBezTo>
                <a:cubicBezTo>
                  <a:pt x="233659" y="22739"/>
                  <a:pt x="233939" y="22552"/>
                  <a:pt x="234226" y="22378"/>
                </a:cubicBezTo>
                <a:cubicBezTo>
                  <a:pt x="234480" y="22218"/>
                  <a:pt x="234533" y="22051"/>
                  <a:pt x="234340" y="21764"/>
                </a:cubicBezTo>
                <a:cubicBezTo>
                  <a:pt x="233966" y="21203"/>
                  <a:pt x="233418" y="20976"/>
                  <a:pt x="232797" y="20890"/>
                </a:cubicBezTo>
                <a:cubicBezTo>
                  <a:pt x="231871" y="20761"/>
                  <a:pt x="230942" y="20707"/>
                  <a:pt x="230011" y="20707"/>
                </a:cubicBezTo>
                <a:cubicBezTo>
                  <a:pt x="229305" y="20707"/>
                  <a:pt x="228598" y="20738"/>
                  <a:pt x="227891" y="20790"/>
                </a:cubicBezTo>
                <a:cubicBezTo>
                  <a:pt x="226542" y="20885"/>
                  <a:pt x="225236" y="21253"/>
                  <a:pt x="223875" y="21253"/>
                </a:cubicBezTo>
                <a:cubicBezTo>
                  <a:pt x="223807" y="21253"/>
                  <a:pt x="223739" y="21252"/>
                  <a:pt x="223671" y="21250"/>
                </a:cubicBezTo>
                <a:cubicBezTo>
                  <a:pt x="223631" y="21250"/>
                  <a:pt x="223591" y="21250"/>
                  <a:pt x="223552" y="21250"/>
                </a:cubicBezTo>
                <a:cubicBezTo>
                  <a:pt x="222871" y="21250"/>
                  <a:pt x="222190" y="21304"/>
                  <a:pt x="221515" y="21417"/>
                </a:cubicBezTo>
                <a:cubicBezTo>
                  <a:pt x="220836" y="21524"/>
                  <a:pt x="220158" y="21660"/>
                  <a:pt x="219468" y="21660"/>
                </a:cubicBezTo>
                <a:cubicBezTo>
                  <a:pt x="219215" y="21660"/>
                  <a:pt x="218961" y="21642"/>
                  <a:pt x="218704" y="21597"/>
                </a:cubicBezTo>
                <a:cubicBezTo>
                  <a:pt x="218641" y="21586"/>
                  <a:pt x="218577" y="21582"/>
                  <a:pt x="218512" y="21582"/>
                </a:cubicBezTo>
                <a:cubicBezTo>
                  <a:pt x="218302" y="21582"/>
                  <a:pt x="218086" y="21627"/>
                  <a:pt x="217877" y="21637"/>
                </a:cubicBezTo>
                <a:cubicBezTo>
                  <a:pt x="216535" y="21697"/>
                  <a:pt x="215293" y="22298"/>
                  <a:pt x="213945" y="22305"/>
                </a:cubicBezTo>
                <a:cubicBezTo>
                  <a:pt x="212596" y="22305"/>
                  <a:pt x="211348" y="22879"/>
                  <a:pt x="210046" y="23153"/>
                </a:cubicBezTo>
                <a:cubicBezTo>
                  <a:pt x="209948" y="23173"/>
                  <a:pt x="209851" y="23183"/>
                  <a:pt x="209756" y="23183"/>
                </a:cubicBezTo>
                <a:cubicBezTo>
                  <a:pt x="209035" y="23183"/>
                  <a:pt x="208410" y="22628"/>
                  <a:pt x="208410" y="21891"/>
                </a:cubicBezTo>
                <a:cubicBezTo>
                  <a:pt x="208410" y="21737"/>
                  <a:pt x="208450" y="21591"/>
                  <a:pt x="208570" y="21524"/>
                </a:cubicBezTo>
                <a:cubicBezTo>
                  <a:pt x="209218" y="21143"/>
                  <a:pt x="209752" y="20603"/>
                  <a:pt x="210126" y="19955"/>
                </a:cubicBezTo>
                <a:cubicBezTo>
                  <a:pt x="210199" y="19828"/>
                  <a:pt x="210406" y="19788"/>
                  <a:pt x="210546" y="19695"/>
                </a:cubicBezTo>
                <a:cubicBezTo>
                  <a:pt x="211161" y="19261"/>
                  <a:pt x="211514" y="18226"/>
                  <a:pt x="211281" y="17558"/>
                </a:cubicBezTo>
                <a:cubicBezTo>
                  <a:pt x="211000" y="16751"/>
                  <a:pt x="211034" y="16684"/>
                  <a:pt x="211862" y="16370"/>
                </a:cubicBezTo>
                <a:cubicBezTo>
                  <a:pt x="212175" y="16257"/>
                  <a:pt x="212462" y="16136"/>
                  <a:pt x="212683" y="15843"/>
                </a:cubicBezTo>
                <a:cubicBezTo>
                  <a:pt x="213304" y="15008"/>
                  <a:pt x="213464" y="13880"/>
                  <a:pt x="214385" y="13252"/>
                </a:cubicBezTo>
                <a:cubicBezTo>
                  <a:pt x="214465" y="13206"/>
                  <a:pt x="214472" y="13052"/>
                  <a:pt x="214525" y="12952"/>
                </a:cubicBezTo>
                <a:cubicBezTo>
                  <a:pt x="214893" y="12278"/>
                  <a:pt x="215206" y="11563"/>
                  <a:pt x="215660" y="10949"/>
                </a:cubicBezTo>
                <a:cubicBezTo>
                  <a:pt x="215921" y="10595"/>
                  <a:pt x="215881" y="10161"/>
                  <a:pt x="216154" y="9828"/>
                </a:cubicBezTo>
                <a:cubicBezTo>
                  <a:pt x="216635" y="9254"/>
                  <a:pt x="217082" y="8659"/>
                  <a:pt x="217503" y="8038"/>
                </a:cubicBezTo>
                <a:cubicBezTo>
                  <a:pt x="217883" y="7444"/>
                  <a:pt x="218357" y="6924"/>
                  <a:pt x="218704" y="6276"/>
                </a:cubicBezTo>
                <a:cubicBezTo>
                  <a:pt x="219259" y="5248"/>
                  <a:pt x="220086" y="4353"/>
                  <a:pt x="220847" y="3439"/>
                </a:cubicBezTo>
                <a:cubicBezTo>
                  <a:pt x="221195" y="3012"/>
                  <a:pt x="221535" y="2564"/>
                  <a:pt x="221976" y="2217"/>
                </a:cubicBezTo>
                <a:cubicBezTo>
                  <a:pt x="222109" y="2117"/>
                  <a:pt x="222209" y="1950"/>
                  <a:pt x="222136" y="1776"/>
                </a:cubicBezTo>
                <a:cubicBezTo>
                  <a:pt x="222065" y="1602"/>
                  <a:pt x="221914" y="1557"/>
                  <a:pt x="221753" y="1557"/>
                </a:cubicBezTo>
                <a:cubicBezTo>
                  <a:pt x="221716" y="1557"/>
                  <a:pt x="221679" y="1559"/>
                  <a:pt x="221642" y="1563"/>
                </a:cubicBezTo>
                <a:cubicBezTo>
                  <a:pt x="221555" y="1570"/>
                  <a:pt x="221475" y="1596"/>
                  <a:pt x="221388" y="1603"/>
                </a:cubicBezTo>
                <a:cubicBezTo>
                  <a:pt x="220514" y="1703"/>
                  <a:pt x="219713" y="1977"/>
                  <a:pt x="219065" y="2611"/>
                </a:cubicBezTo>
                <a:cubicBezTo>
                  <a:pt x="218959" y="2717"/>
                  <a:pt x="218842" y="2797"/>
                  <a:pt x="218727" y="2797"/>
                </a:cubicBezTo>
                <a:cubicBezTo>
                  <a:pt x="218646" y="2797"/>
                  <a:pt x="218565" y="2757"/>
                  <a:pt x="218491" y="2658"/>
                </a:cubicBezTo>
                <a:cubicBezTo>
                  <a:pt x="218024" y="2050"/>
                  <a:pt x="217336" y="1603"/>
                  <a:pt x="217129" y="802"/>
                </a:cubicBezTo>
                <a:cubicBezTo>
                  <a:pt x="217009" y="341"/>
                  <a:pt x="216668" y="121"/>
                  <a:pt x="216221" y="47"/>
                </a:cubicBezTo>
                <a:cubicBezTo>
                  <a:pt x="216046" y="16"/>
                  <a:pt x="215870" y="1"/>
                  <a:pt x="215694" y="1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1"/>
          </a:p>
        </p:txBody>
      </p:sp>
      <p:sp>
        <p:nvSpPr>
          <p:cNvPr id="258" name="Google Shape;258;p19"/>
          <p:cNvSpPr/>
          <p:nvPr/>
        </p:nvSpPr>
        <p:spPr>
          <a:xfrm>
            <a:off x="1409603" y="4314000"/>
            <a:ext cx="9219900" cy="14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EA3630"/>
              </a:buClr>
              <a:buSzPts val="10000"/>
            </a:pPr>
            <a:r>
              <a:rPr lang="hu-HU" sz="9999" b="1" dirty="0">
                <a:solidFill>
                  <a:schemeClr val="lt1"/>
                </a:solidFill>
              </a:rPr>
              <a:t>Miért csináljuk?</a:t>
            </a:r>
            <a:endParaRPr sz="1801" dirty="0">
              <a:solidFill>
                <a:schemeClr val="lt1"/>
              </a:solidFill>
            </a:endParaRPr>
          </a:p>
        </p:txBody>
      </p:sp>
      <p:pic>
        <p:nvPicPr>
          <p:cNvPr id="259" name="Google Shape;25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276" y="4321613"/>
            <a:ext cx="1393075" cy="139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7725" y="7727326"/>
            <a:ext cx="1196075" cy="119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57276" y="5770576"/>
            <a:ext cx="2802675" cy="280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45176" y="-510773"/>
            <a:ext cx="5345099" cy="5345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871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485900" y="890904"/>
            <a:ext cx="878205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hu-HU" b="0" i="0" u="none" strike="noStrike" cap="none" spc="0" normalizeH="0" baseline="0" dirty="0" smtClean="0">
                <a:ln>
                  <a:noFill/>
                </a:ln>
                <a:solidFill>
                  <a:srgbClr val="F07D00"/>
                </a:solidFill>
                <a:effectLst/>
                <a:uFillTx/>
                <a:latin typeface="Facit"/>
                <a:sym typeface="Helvetica Neue"/>
              </a:rPr>
              <a:t>Élményterápiával a betegség ellen</a:t>
            </a:r>
            <a:endParaRPr kumimoji="0" lang="hu-HU" b="0" i="0" u="none" strike="noStrike" cap="none" spc="0" normalizeH="0" baseline="0" dirty="0">
              <a:ln>
                <a:noFill/>
              </a:ln>
              <a:solidFill>
                <a:srgbClr val="F07D00"/>
              </a:solidFill>
              <a:effectLst/>
              <a:uFillTx/>
              <a:latin typeface="Facit"/>
              <a:sym typeface="Helvetica Neue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58"/>
          <a:stretch/>
        </p:blipFill>
        <p:spPr>
          <a:xfrm>
            <a:off x="240036" y="2672932"/>
            <a:ext cx="12504414" cy="692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313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15"/>
          <a:stretch/>
        </p:blipFill>
        <p:spPr>
          <a:xfrm>
            <a:off x="221175" y="2609850"/>
            <a:ext cx="12459222" cy="69342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498600" y="885736"/>
            <a:ext cx="8959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hu-HU" dirty="0">
                <a:solidFill>
                  <a:srgbClr val="F07D00"/>
                </a:solidFill>
                <a:latin typeface="Facit"/>
              </a:rPr>
              <a:t>Élményterápiával a betegség ellen</a:t>
            </a:r>
          </a:p>
        </p:txBody>
      </p:sp>
    </p:spTree>
    <p:extLst>
      <p:ext uri="{BB962C8B-B14F-4D97-AF65-F5344CB8AC3E}">
        <p14:creationId xmlns:p14="http://schemas.microsoft.com/office/powerpoint/2010/main" val="40683428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742"/>
          <a:stretch/>
        </p:blipFill>
        <p:spPr>
          <a:xfrm>
            <a:off x="199276" y="2476500"/>
            <a:ext cx="12523842" cy="699135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536700" y="885736"/>
            <a:ext cx="91884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hu-HU" dirty="0">
                <a:solidFill>
                  <a:srgbClr val="F07D00"/>
                </a:solidFill>
                <a:latin typeface="Facit"/>
              </a:rPr>
              <a:t>Élményterápiával a betegség ellen</a:t>
            </a:r>
          </a:p>
        </p:txBody>
      </p:sp>
    </p:spTree>
    <p:extLst>
      <p:ext uri="{BB962C8B-B14F-4D97-AF65-F5344CB8AC3E}">
        <p14:creationId xmlns:p14="http://schemas.microsoft.com/office/powerpoint/2010/main" val="642874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342900"/>
            <a:ext cx="5943600" cy="4457700"/>
          </a:xfrm>
          <a:prstGeom prst="rect">
            <a:avLst/>
          </a:prstGeom>
        </p:spPr>
      </p:pic>
      <p:pic>
        <p:nvPicPr>
          <p:cNvPr id="11" name="Google Shape;58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21278" y="4408502"/>
            <a:ext cx="5345099" cy="534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2485" y="342900"/>
            <a:ext cx="6018785" cy="451479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2485" y="5048250"/>
            <a:ext cx="6018785" cy="4514794"/>
          </a:xfrm>
          <a:prstGeom prst="rect">
            <a:avLst/>
          </a:prstGeom>
        </p:spPr>
      </p:pic>
      <p:pic>
        <p:nvPicPr>
          <p:cNvPr id="6" name="Google Shape;583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26054" y="6301918"/>
            <a:ext cx="3261126" cy="326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" y="0"/>
            <a:ext cx="1300276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1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5403</TotalTime>
  <Words>373</Words>
  <Application>Microsoft Office PowerPoint</Application>
  <PresentationFormat>Egyéni</PresentationFormat>
  <Paragraphs>68</Paragraphs>
  <Slides>23</Slides>
  <Notes>7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29" baseType="lpstr">
      <vt:lpstr>Arial</vt:lpstr>
      <vt:lpstr>Facit</vt:lpstr>
      <vt:lpstr>Helvetica Light</vt:lpstr>
      <vt:lpstr>Helvetica Neue</vt:lpstr>
      <vt:lpstr>Helvetica Neue Light</vt:lpstr>
      <vt:lpstr>White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Báthory Zita</dc:creator>
  <cp:lastModifiedBy>Vargyas-Tóth Julianna</cp:lastModifiedBy>
  <cp:revision>82</cp:revision>
  <dcterms:modified xsi:type="dcterms:W3CDTF">2019-06-30T12:34:33Z</dcterms:modified>
</cp:coreProperties>
</file>